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26" r:id="rId1"/>
    <p:sldMasterId id="2147484589" r:id="rId2"/>
  </p:sldMasterIdLst>
  <p:notesMasterIdLst>
    <p:notesMasterId r:id="rId20"/>
  </p:notesMasterIdLst>
  <p:sldIdLst>
    <p:sldId id="256" r:id="rId3"/>
    <p:sldId id="542" r:id="rId4"/>
    <p:sldId id="540" r:id="rId5"/>
    <p:sldId id="514" r:id="rId6"/>
    <p:sldId id="549" r:id="rId7"/>
    <p:sldId id="450" r:id="rId8"/>
    <p:sldId id="510" r:id="rId9"/>
    <p:sldId id="518" r:id="rId10"/>
    <p:sldId id="550" r:id="rId11"/>
    <p:sldId id="508" r:id="rId12"/>
    <p:sldId id="551" r:id="rId13"/>
    <p:sldId id="509" r:id="rId14"/>
    <p:sldId id="512" r:id="rId15"/>
    <p:sldId id="504" r:id="rId16"/>
    <p:sldId id="382" r:id="rId17"/>
    <p:sldId id="541" r:id="rId18"/>
    <p:sldId id="523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k" initials="l" lastIdx="1" clrIdx="0">
    <p:extLst>
      <p:ext uri="{19B8F6BF-5375-455C-9EA6-DF929625EA0E}">
        <p15:presenceInfo xmlns:p15="http://schemas.microsoft.com/office/powerpoint/2012/main" userId="l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B2D257"/>
    <a:srgbClr val="C0C1C2"/>
    <a:srgbClr val="8C8C8C"/>
    <a:srgbClr val="4F81BD"/>
    <a:srgbClr val="0000FF"/>
    <a:srgbClr val="E33884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0" autoAdjust="0"/>
    <p:restoredTop sz="93837" autoAdjust="0"/>
  </p:normalViewPr>
  <p:slideViewPr>
    <p:cSldViewPr snapToGrid="0">
      <p:cViewPr varScale="1">
        <p:scale>
          <a:sx n="149" d="100"/>
          <a:sy n="149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50C11D6-AE8A-4A50-5812-8D18C0C1C5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BE2DC0-6F35-211C-9621-7FC41737DA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12E03476-FE79-C922-58B3-930471A858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C68A2582-1DAF-08C5-101C-1B755613D0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6D35FC-0F2E-82BC-38D3-67FC90AD9DB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F1F2E0-2A81-4C13-58F0-BE15D9788F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41958393-736F-4BCB-84A6-DD062DCB36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>
            <a:extLst>
              <a:ext uri="{FF2B5EF4-FFF2-40B4-BE49-F238E27FC236}">
                <a16:creationId xmlns:a16="http://schemas.microsoft.com/office/drawing/2014/main" id="{5499C237-1B88-07E0-8C33-4A059A213E1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>
            <a:extLst>
              <a:ext uri="{FF2B5EF4-FFF2-40B4-BE49-F238E27FC236}">
                <a16:creationId xmlns:a16="http://schemas.microsoft.com/office/drawing/2014/main" id="{5364C327-CC3E-BD7F-D8BD-EAE6CFBBB1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</p:txBody>
      </p:sp>
      <p:sp>
        <p:nvSpPr>
          <p:cNvPr id="22532" name="灯片编号占位符 3">
            <a:extLst>
              <a:ext uri="{FF2B5EF4-FFF2-40B4-BE49-F238E27FC236}">
                <a16:creationId xmlns:a16="http://schemas.microsoft.com/office/drawing/2014/main" id="{54AF5183-68F0-6E30-7595-A31D314666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86208D4-3122-40F1-A3AF-F0FCE5C8ECD4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>
            <a:extLst>
              <a:ext uri="{FF2B5EF4-FFF2-40B4-BE49-F238E27FC236}">
                <a16:creationId xmlns:a16="http://schemas.microsoft.com/office/drawing/2014/main" id="{E7CCF373-A9D2-E9C6-FECA-DC3697D5489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>
            <a:extLst>
              <a:ext uri="{FF2B5EF4-FFF2-40B4-BE49-F238E27FC236}">
                <a16:creationId xmlns:a16="http://schemas.microsoft.com/office/drawing/2014/main" id="{965DE345-6A90-61DE-128B-34903754652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4580" name="灯片编号占位符 3">
            <a:extLst>
              <a:ext uri="{FF2B5EF4-FFF2-40B4-BE49-F238E27FC236}">
                <a16:creationId xmlns:a16="http://schemas.microsoft.com/office/drawing/2014/main" id="{764CB771-55AA-C183-09CB-96C70D949F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46B0A64-A85F-4B8B-90FE-33E5BB974FCD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>
            <a:extLst>
              <a:ext uri="{FF2B5EF4-FFF2-40B4-BE49-F238E27FC236}">
                <a16:creationId xmlns:a16="http://schemas.microsoft.com/office/drawing/2014/main" id="{06AE7C7C-534B-27FF-3F55-C441E111B5E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>
            <a:extLst>
              <a:ext uri="{FF2B5EF4-FFF2-40B4-BE49-F238E27FC236}">
                <a16:creationId xmlns:a16="http://schemas.microsoft.com/office/drawing/2014/main" id="{D74B0685-2CB5-DB53-CF48-5602FE5D74E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6628" name="灯片编号占位符 3">
            <a:extLst>
              <a:ext uri="{FF2B5EF4-FFF2-40B4-BE49-F238E27FC236}">
                <a16:creationId xmlns:a16="http://schemas.microsoft.com/office/drawing/2014/main" id="{5B00B2E1-AC2E-1EE4-8452-25D2547F1C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5B42D6D-783F-4D50-A5C0-C3EE2C81B002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A8FA104-1DE0-DF8E-BBCD-F3DCD5BC01A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00F49FA-45FD-D58C-DD84-812145DC33F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:a16="http://schemas.microsoft.com/office/drawing/2014/main" id="{1747093E-09AF-C5D1-0A5E-C1A0DFC137A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文本占位符 2">
            <a:extLst>
              <a:ext uri="{FF2B5EF4-FFF2-40B4-BE49-F238E27FC236}">
                <a16:creationId xmlns:a16="http://schemas.microsoft.com/office/drawing/2014/main" id="{530BEF82-C426-696D-27DD-17DFE6E7AE2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>
            <a:extLst>
              <a:ext uri="{FF2B5EF4-FFF2-40B4-BE49-F238E27FC236}">
                <a16:creationId xmlns:a16="http://schemas.microsoft.com/office/drawing/2014/main" id="{A69220FE-A7BD-41C2-7599-71BFEFDA300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>
            <a:extLst>
              <a:ext uri="{FF2B5EF4-FFF2-40B4-BE49-F238E27FC236}">
                <a16:creationId xmlns:a16="http://schemas.microsoft.com/office/drawing/2014/main" id="{93517500-05A1-C9A6-BBF7-3C6F6F32B72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64" name="灯片编号占位符 3">
            <a:extLst>
              <a:ext uri="{FF2B5EF4-FFF2-40B4-BE49-F238E27FC236}">
                <a16:creationId xmlns:a16="http://schemas.microsoft.com/office/drawing/2014/main" id="{23C33488-7D0D-90E4-FE49-7A08D19BDF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A23A595-1FD2-4CDE-B16F-1B2FA147A965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:a16="http://schemas.microsoft.com/office/drawing/2014/main" id="{EB8DF51B-1F38-ECBB-70E9-B056B97217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>
            <a:extLst>
              <a:ext uri="{FF2B5EF4-FFF2-40B4-BE49-F238E27FC236}">
                <a16:creationId xmlns:a16="http://schemas.microsoft.com/office/drawing/2014/main" id="{C92A854A-D4B9-D284-A2D2-889BD58534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12" name="灯片编号占位符 3">
            <a:extLst>
              <a:ext uri="{FF2B5EF4-FFF2-40B4-BE49-F238E27FC236}">
                <a16:creationId xmlns:a16="http://schemas.microsoft.com/office/drawing/2014/main" id="{531DDA25-F085-321B-BAA3-C3BEA8D47F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F687AA0-445B-49C1-9ED6-BDF097D781E6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>
            <a:extLst>
              <a:ext uri="{FF2B5EF4-FFF2-40B4-BE49-F238E27FC236}">
                <a16:creationId xmlns:a16="http://schemas.microsoft.com/office/drawing/2014/main" id="{2DBDFDD8-E480-E0EC-6052-924D2CC6E12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文本占位符 2">
            <a:extLst>
              <a:ext uri="{FF2B5EF4-FFF2-40B4-BE49-F238E27FC236}">
                <a16:creationId xmlns:a16="http://schemas.microsoft.com/office/drawing/2014/main" id="{954F91EE-D838-AB01-38E1-4F5B25E0E81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C5C90FF-3E04-F3C6-4719-C43D17262AE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210C8A36-E8E8-8797-0D61-F0B6826DAA1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srgbClr val="0000FF"/>
              </a:solidFill>
              <a:latin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46C5A3AA-6EC3-0AF2-B7D0-A4B6628245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1">
            <a:extLst>
              <a:ext uri="{FF2B5EF4-FFF2-40B4-BE49-F238E27FC236}">
                <a16:creationId xmlns:a16="http://schemas.microsoft.com/office/drawing/2014/main" id="{4246DCDD-D335-575A-C69F-B11010824202}"/>
              </a:ext>
            </a:extLst>
          </p:cNvPr>
          <p:cNvSpPr txBox="1"/>
          <p:nvPr/>
        </p:nvSpPr>
        <p:spPr>
          <a:xfrm rot="19730992">
            <a:off x="3059113" y="2247900"/>
            <a:ext cx="30257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403A6D-3F89-495D-AB41-3D63E83B4E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947" y="1419225"/>
            <a:ext cx="2563431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">
            <a:extLst>
              <a:ext uri="{FF2B5EF4-FFF2-40B4-BE49-F238E27FC236}">
                <a16:creationId xmlns:a16="http://schemas.microsoft.com/office/drawing/2014/main" id="{18648A56-321D-4DDD-B7D7-29AEAC18462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9230" y="72172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279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>
            <a:extLst>
              <a:ext uri="{FF2B5EF4-FFF2-40B4-BE49-F238E27FC236}">
                <a16:creationId xmlns:a16="http://schemas.microsoft.com/office/drawing/2014/main" id="{A74C6430-9DE7-CB23-062C-6A0315D6D3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>
            <a:extLst>
              <a:ext uri="{FF2B5EF4-FFF2-40B4-BE49-F238E27FC236}">
                <a16:creationId xmlns:a16="http://schemas.microsoft.com/office/drawing/2014/main" id="{9D39AD7B-25D1-33A1-CB66-AFB851EBD54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11138" y="200025"/>
            <a:ext cx="8721725" cy="4757738"/>
            <a:chOff x="314790" y="249767"/>
            <a:chExt cx="8514419" cy="464396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B29554B-EFA1-18D5-2096-77AE7459EA8A}"/>
                </a:ext>
              </a:extLst>
            </p:cNvPr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rgbClr val="F498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黑体" panose="02010609060101010101" pitchFamily="49" charset="-122"/>
              </a:endParaRPr>
            </a:p>
          </p:txBody>
        </p:sp>
        <p:sp>
          <p:nvSpPr>
            <p:cNvPr id="5" name="任意多边形: 形状 5">
              <a:extLst>
                <a:ext uri="{FF2B5EF4-FFF2-40B4-BE49-F238E27FC236}">
                  <a16:creationId xmlns:a16="http://schemas.microsoft.com/office/drawing/2014/main" id="{2D56D3EA-C500-E419-0CCA-405114BB1DCA}"/>
                </a:ext>
              </a:extLst>
            </p:cNvPr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黑体" panose="02010609060101010101" pitchFamily="49" charset="-122"/>
              </a:endParaRPr>
            </a:p>
          </p:txBody>
        </p:sp>
      </p:grpSp>
      <p:pic>
        <p:nvPicPr>
          <p:cNvPr id="6" name="图片 7">
            <a:extLst>
              <a:ext uri="{FF2B5EF4-FFF2-40B4-BE49-F238E27FC236}">
                <a16:creationId xmlns:a16="http://schemas.microsoft.com/office/drawing/2014/main" id="{24287C25-78B9-7E64-A42F-C2194FAE57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-12700"/>
            <a:ext cx="11922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3943D066-04A6-B8C4-2621-4B1B639B8377}"/>
              </a:ext>
            </a:extLst>
          </p:cNvPr>
          <p:cNvSpPr txBox="1"/>
          <p:nvPr/>
        </p:nvSpPr>
        <p:spPr>
          <a:xfrm rot="19730992">
            <a:off x="3059113" y="2247900"/>
            <a:ext cx="30257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  <p:pic>
        <p:nvPicPr>
          <p:cNvPr id="9" name="图片 4">
            <a:extLst>
              <a:ext uri="{FF2B5EF4-FFF2-40B4-BE49-F238E27FC236}">
                <a16:creationId xmlns:a16="http://schemas.microsoft.com/office/drawing/2014/main" id="{1C3278A5-14FF-4894-A0BD-2095959E5F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4955" y="376971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597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6EF494AC-AAFF-46ED-A033-0D591CEE04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>
            <a:extLst>
              <a:ext uri="{FF2B5EF4-FFF2-40B4-BE49-F238E27FC236}">
                <a16:creationId xmlns:a16="http://schemas.microsoft.com/office/drawing/2014/main" id="{E8F5FF57-E1AB-4600-BF4A-F57DF6F513A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11138" y="200025"/>
            <a:ext cx="8721725" cy="4757738"/>
            <a:chOff x="314790" y="249767"/>
            <a:chExt cx="8514419" cy="4643965"/>
          </a:xfrm>
        </p:grpSpPr>
        <p:sp>
          <p:nvSpPr>
            <p:cNvPr id="4" name="任意多边形: 形状 6">
              <a:extLst>
                <a:ext uri="{FF2B5EF4-FFF2-40B4-BE49-F238E27FC236}">
                  <a16:creationId xmlns:a16="http://schemas.microsoft.com/office/drawing/2014/main" id="{CE888B1B-CEF6-4040-AF2B-105ABE330E03}"/>
                </a:ext>
              </a:extLst>
            </p:cNvPr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rgbClr val="F498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latin typeface="黑体" panose="02010609060101010101" pitchFamily="49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51669E6-828D-4C69-8D72-64B1D663FBAE}"/>
                </a:ext>
              </a:extLst>
            </p:cNvPr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latin typeface="黑体" panose="02010609060101010101" pitchFamily="49" charset="-122"/>
              </a:endParaRPr>
            </a:p>
          </p:txBody>
        </p:sp>
      </p:grpSp>
      <p:pic>
        <p:nvPicPr>
          <p:cNvPr id="6" name="图片 6">
            <a:extLst>
              <a:ext uri="{FF2B5EF4-FFF2-40B4-BE49-F238E27FC236}">
                <a16:creationId xmlns:a16="http://schemas.microsoft.com/office/drawing/2014/main" id="{799736D6-EA6D-4A24-8DF4-935BD8405C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-12700"/>
            <a:ext cx="11922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91FC3115-1987-42BE-A4A5-F0B373B4D1D2}"/>
              </a:ext>
            </a:extLst>
          </p:cNvPr>
          <p:cNvSpPr txBox="1">
            <a:spLocks noChangeArrowheads="1"/>
          </p:cNvSpPr>
          <p:nvPr/>
        </p:nvSpPr>
        <p:spPr bwMode="auto">
          <a:xfrm rot="19730992">
            <a:off x="1563688" y="2652713"/>
            <a:ext cx="3024187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3600" b="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状元成才路</a:t>
            </a:r>
          </a:p>
        </p:txBody>
      </p:sp>
      <p:pic>
        <p:nvPicPr>
          <p:cNvPr id="9" name="图片 4">
            <a:extLst>
              <a:ext uri="{FF2B5EF4-FFF2-40B4-BE49-F238E27FC236}">
                <a16:creationId xmlns:a16="http://schemas.microsoft.com/office/drawing/2014/main" id="{A77DB136-154E-4BEC-80B5-73E8510953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4955" y="376971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83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E306C44-8C22-F411-E493-9DE7563C193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7DF85A4-FC7D-1FF3-BC8F-35EC71BEE3A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 11">
            <a:extLst>
              <a:ext uri="{FF2B5EF4-FFF2-40B4-BE49-F238E27FC236}">
                <a16:creationId xmlns:a16="http://schemas.microsoft.com/office/drawing/2014/main" id="{13C7282D-F47D-8348-7288-089C24A2E6A2}"/>
              </a:ext>
            </a:extLst>
          </p:cNvPr>
          <p:cNvSpPr txBox="1"/>
          <p:nvPr/>
        </p:nvSpPr>
        <p:spPr>
          <a:xfrm rot="19730992">
            <a:off x="3059113" y="2247900"/>
            <a:ext cx="30257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60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578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>
            <a:extLst>
              <a:ext uri="{FF2B5EF4-FFF2-40B4-BE49-F238E27FC236}">
                <a16:creationId xmlns:a16="http://schemas.microsoft.com/office/drawing/2014/main" id="{8901BF0A-58E1-419F-8BEE-4D2FCE31ED65}"/>
              </a:ext>
            </a:extLst>
          </p:cNvPr>
          <p:cNvSpPr txBox="1">
            <a:spLocks noChangeArrowheads="1"/>
          </p:cNvSpPr>
          <p:nvPr/>
        </p:nvSpPr>
        <p:spPr bwMode="auto">
          <a:xfrm rot="19730992">
            <a:off x="1563688" y="2652713"/>
            <a:ext cx="3024187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3600" b="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325009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>
            <a:extLst>
              <a:ext uri="{FF2B5EF4-FFF2-40B4-BE49-F238E27FC236}">
                <a16:creationId xmlns:a16="http://schemas.microsoft.com/office/drawing/2014/main" id="{5F1E9FDE-2BB6-9CD6-13BB-6E25394C43BC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3625396" y="2142293"/>
            <a:ext cx="3969658" cy="1057275"/>
          </a:xfrm>
        </p:spPr>
        <p:txBody>
          <a:bodyPr/>
          <a:lstStyle/>
          <a:p>
            <a:r>
              <a:rPr lang="zh-CN" altLang="en-US" sz="4400" b="1" dirty="0">
                <a:latin typeface="+mn-lt"/>
                <a:ea typeface="+mn-ea"/>
                <a:cs typeface="+mn-ea"/>
                <a:sym typeface="+mn-lt"/>
              </a:rPr>
              <a:t>第  几</a:t>
            </a:r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991C3B5C-5647-7B12-D6AA-EC95247DCA4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0663" y="0"/>
            <a:ext cx="3214687" cy="587375"/>
          </a:xfrm>
        </p:spPr>
        <p:txBody>
          <a:bodyPr/>
          <a:lstStyle/>
          <a:p>
            <a:pPr algn="l">
              <a:defRPr/>
            </a:pPr>
            <a:r>
              <a:rPr lang="en-US" altLang="zh-CN" sz="2000" dirty="0">
                <a:cs typeface="+mn-ea"/>
                <a:sym typeface="+mn-lt"/>
              </a:rPr>
              <a:t>R·</a:t>
            </a:r>
            <a:r>
              <a:rPr lang="zh-CN" altLang="en-US" sz="2000" dirty="0">
                <a:cs typeface="+mn-ea"/>
                <a:sym typeface="+mn-lt"/>
              </a:rPr>
              <a:t>一年级上册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0FB0AE-E934-4601-A79F-94B8DD412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107" y="407988"/>
            <a:ext cx="8171787" cy="9794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>
              <a:bevelB w="69850" h="69850" prst="divot"/>
              <a:contourClr>
                <a:srgbClr val="FDA343"/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34925">
                  <a:solidFill>
                    <a:srgbClr val="FFC319"/>
                  </a:solidFill>
                </a:ln>
                <a:solidFill>
                  <a:srgbClr val="FFC319"/>
                </a:solidFill>
                <a:effectLst>
                  <a:outerShdw dist="38100" dir="10800000" algn="r" rotWithShape="0">
                    <a:srgbClr val="6B513B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一、</a:t>
            </a:r>
            <a:r>
              <a:rPr lang="en-US" altLang="zh-CN" sz="4400" b="1" dirty="0">
                <a:ln w="34925">
                  <a:solidFill>
                    <a:srgbClr val="FFC319"/>
                  </a:solidFill>
                </a:ln>
                <a:solidFill>
                  <a:srgbClr val="FFC319"/>
                </a:solidFill>
                <a:effectLst>
                  <a:outerShdw dist="38100" dir="10800000" algn="r" rotWithShape="0">
                    <a:srgbClr val="6B513B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4400" b="1" dirty="0">
                <a:ln w="34925">
                  <a:solidFill>
                    <a:srgbClr val="FFC319"/>
                  </a:solidFill>
                </a:ln>
                <a:solidFill>
                  <a:srgbClr val="FFC319"/>
                </a:solidFill>
                <a:effectLst>
                  <a:outerShdw dist="38100" dir="10800000" algn="r" rotWithShape="0">
                    <a:srgbClr val="6B513B"/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以内数的认识和加、减法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8F1862-1C40-1E88-6866-BCCC9B9FDDF6}"/>
              </a:ext>
            </a:extLst>
          </p:cNvPr>
          <p:cNvSpPr/>
          <p:nvPr/>
        </p:nvSpPr>
        <p:spPr>
          <a:xfrm>
            <a:off x="2652978" y="508433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课本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19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页做一做 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2800" kern="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570EB0-FF9C-0139-7E14-70C235580E7D}"/>
              </a:ext>
            </a:extLst>
          </p:cNvPr>
          <p:cNvSpPr txBox="1"/>
          <p:nvPr/>
        </p:nvSpPr>
        <p:spPr>
          <a:xfrm>
            <a:off x="821266" y="1250982"/>
            <a:ext cx="6798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1.  (1)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从左边数，圈出</a:t>
            </a: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只小鸟，给第</a:t>
            </a: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只涂色。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C480AF-C4CC-E134-00BA-77B829FCA2F5}"/>
              </a:ext>
            </a:extLst>
          </p:cNvPr>
          <p:cNvSpPr txBox="1"/>
          <p:nvPr/>
        </p:nvSpPr>
        <p:spPr>
          <a:xfrm>
            <a:off x="736599" y="3307025"/>
            <a:ext cx="73744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(2)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从右边数的第</a:t>
            </a: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只小鸟飞走了，还剩        只小鸟。</a:t>
            </a:r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DCA1302E-F897-90DF-8F45-0BABF2F75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386" y="480040"/>
            <a:ext cx="240506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巩固练习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ED7F45-1D72-4A82-8494-DFC54AE6C96F}"/>
              </a:ext>
            </a:extLst>
          </p:cNvPr>
          <p:cNvSpPr/>
          <p:nvPr/>
        </p:nvSpPr>
        <p:spPr>
          <a:xfrm>
            <a:off x="5993129" y="3307025"/>
            <a:ext cx="46166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8C69F5-8FC9-44C9-8C2A-E445A0E5F37F}"/>
              </a:ext>
            </a:extLst>
          </p:cNvPr>
          <p:cNvSpPr txBox="1"/>
          <p:nvPr/>
        </p:nvSpPr>
        <p:spPr>
          <a:xfrm>
            <a:off x="6014296" y="3237849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85B471-0E19-4A6A-A4D1-D8C5E8073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31976"/>
            <a:ext cx="6245475" cy="1033297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40DAACE-BBE9-4B66-810A-10DD72051CEE}"/>
              </a:ext>
            </a:extLst>
          </p:cNvPr>
          <p:cNvSpPr/>
          <p:nvPr/>
        </p:nvSpPr>
        <p:spPr>
          <a:xfrm>
            <a:off x="1353312" y="1871472"/>
            <a:ext cx="5193792" cy="1158240"/>
          </a:xfrm>
          <a:custGeom>
            <a:avLst/>
            <a:gdLst>
              <a:gd name="connsiteX0" fmla="*/ 0 w 5193792"/>
              <a:gd name="connsiteY0" fmla="*/ 193044 h 1158240"/>
              <a:gd name="connsiteX1" fmla="*/ 193044 w 5193792"/>
              <a:gd name="connsiteY1" fmla="*/ 0 h 1158240"/>
              <a:gd name="connsiteX2" fmla="*/ 783705 w 5193792"/>
              <a:gd name="connsiteY2" fmla="*/ 0 h 1158240"/>
              <a:gd name="connsiteX3" fmla="*/ 1422443 w 5193792"/>
              <a:gd name="connsiteY3" fmla="*/ 0 h 1158240"/>
              <a:gd name="connsiteX4" fmla="*/ 2205412 w 5193792"/>
              <a:gd name="connsiteY4" fmla="*/ 0 h 1158240"/>
              <a:gd name="connsiteX5" fmla="*/ 2892226 w 5193792"/>
              <a:gd name="connsiteY5" fmla="*/ 0 h 1158240"/>
              <a:gd name="connsiteX6" fmla="*/ 3579041 w 5193792"/>
              <a:gd name="connsiteY6" fmla="*/ 0 h 1158240"/>
              <a:gd name="connsiteX7" fmla="*/ 4217779 w 5193792"/>
              <a:gd name="connsiteY7" fmla="*/ 0 h 1158240"/>
              <a:gd name="connsiteX8" fmla="*/ 5000748 w 5193792"/>
              <a:gd name="connsiteY8" fmla="*/ 0 h 1158240"/>
              <a:gd name="connsiteX9" fmla="*/ 5193792 w 5193792"/>
              <a:gd name="connsiteY9" fmla="*/ 193044 h 1158240"/>
              <a:gd name="connsiteX10" fmla="*/ 5193792 w 5193792"/>
              <a:gd name="connsiteY10" fmla="*/ 563677 h 1158240"/>
              <a:gd name="connsiteX11" fmla="*/ 5193792 w 5193792"/>
              <a:gd name="connsiteY11" fmla="*/ 965196 h 1158240"/>
              <a:gd name="connsiteX12" fmla="*/ 5000748 w 5193792"/>
              <a:gd name="connsiteY12" fmla="*/ 1158240 h 1158240"/>
              <a:gd name="connsiteX13" fmla="*/ 4265856 w 5193792"/>
              <a:gd name="connsiteY13" fmla="*/ 1158240 h 1158240"/>
              <a:gd name="connsiteX14" fmla="*/ 3482887 w 5193792"/>
              <a:gd name="connsiteY14" fmla="*/ 1158240 h 1158240"/>
              <a:gd name="connsiteX15" fmla="*/ 2747995 w 5193792"/>
              <a:gd name="connsiteY15" fmla="*/ 1158240 h 1158240"/>
              <a:gd name="connsiteX16" fmla="*/ 2157334 w 5193792"/>
              <a:gd name="connsiteY16" fmla="*/ 1158240 h 1158240"/>
              <a:gd name="connsiteX17" fmla="*/ 1422443 w 5193792"/>
              <a:gd name="connsiteY17" fmla="*/ 1158240 h 1158240"/>
              <a:gd name="connsiteX18" fmla="*/ 193044 w 5193792"/>
              <a:gd name="connsiteY18" fmla="*/ 1158240 h 1158240"/>
              <a:gd name="connsiteX19" fmla="*/ 0 w 5193792"/>
              <a:gd name="connsiteY19" fmla="*/ 965196 h 1158240"/>
              <a:gd name="connsiteX20" fmla="*/ 0 w 5193792"/>
              <a:gd name="connsiteY20" fmla="*/ 563677 h 1158240"/>
              <a:gd name="connsiteX21" fmla="*/ 0 w 5193792"/>
              <a:gd name="connsiteY21" fmla="*/ 193044 h 11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93792" h="1158240" extrusionOk="0">
                <a:moveTo>
                  <a:pt x="0" y="193044"/>
                </a:moveTo>
                <a:cubicBezTo>
                  <a:pt x="-1772" y="103236"/>
                  <a:pt x="69867" y="13906"/>
                  <a:pt x="193044" y="0"/>
                </a:cubicBezTo>
                <a:cubicBezTo>
                  <a:pt x="435783" y="-22623"/>
                  <a:pt x="511101" y="-15410"/>
                  <a:pt x="783705" y="0"/>
                </a:cubicBezTo>
                <a:cubicBezTo>
                  <a:pt x="1056309" y="15410"/>
                  <a:pt x="1259284" y="9494"/>
                  <a:pt x="1422443" y="0"/>
                </a:cubicBezTo>
                <a:cubicBezTo>
                  <a:pt x="1585602" y="-9494"/>
                  <a:pt x="1959850" y="-33179"/>
                  <a:pt x="2205412" y="0"/>
                </a:cubicBezTo>
                <a:cubicBezTo>
                  <a:pt x="2450974" y="33179"/>
                  <a:pt x="2563177" y="21836"/>
                  <a:pt x="2892226" y="0"/>
                </a:cubicBezTo>
                <a:cubicBezTo>
                  <a:pt x="3221275" y="-21836"/>
                  <a:pt x="3397486" y="-30865"/>
                  <a:pt x="3579041" y="0"/>
                </a:cubicBezTo>
                <a:cubicBezTo>
                  <a:pt x="3760597" y="30865"/>
                  <a:pt x="4041139" y="25241"/>
                  <a:pt x="4217779" y="0"/>
                </a:cubicBezTo>
                <a:cubicBezTo>
                  <a:pt x="4394419" y="-25241"/>
                  <a:pt x="4760023" y="4268"/>
                  <a:pt x="5000748" y="0"/>
                </a:cubicBezTo>
                <a:cubicBezTo>
                  <a:pt x="5129868" y="-11432"/>
                  <a:pt x="5206233" y="90174"/>
                  <a:pt x="5193792" y="193044"/>
                </a:cubicBezTo>
                <a:cubicBezTo>
                  <a:pt x="5198113" y="376897"/>
                  <a:pt x="5190749" y="482423"/>
                  <a:pt x="5193792" y="563677"/>
                </a:cubicBezTo>
                <a:cubicBezTo>
                  <a:pt x="5196835" y="644931"/>
                  <a:pt x="5202457" y="836140"/>
                  <a:pt x="5193792" y="965196"/>
                </a:cubicBezTo>
                <a:cubicBezTo>
                  <a:pt x="5205216" y="1051164"/>
                  <a:pt x="5119894" y="1168999"/>
                  <a:pt x="5000748" y="1158240"/>
                </a:cubicBezTo>
                <a:cubicBezTo>
                  <a:pt x="4839444" y="1137987"/>
                  <a:pt x="4563273" y="1185187"/>
                  <a:pt x="4265856" y="1158240"/>
                </a:cubicBezTo>
                <a:cubicBezTo>
                  <a:pt x="3968439" y="1131293"/>
                  <a:pt x="3753743" y="1182080"/>
                  <a:pt x="3482887" y="1158240"/>
                </a:cubicBezTo>
                <a:cubicBezTo>
                  <a:pt x="3212031" y="1134400"/>
                  <a:pt x="3023613" y="1189010"/>
                  <a:pt x="2747995" y="1158240"/>
                </a:cubicBezTo>
                <a:cubicBezTo>
                  <a:pt x="2472377" y="1127470"/>
                  <a:pt x="2372112" y="1137951"/>
                  <a:pt x="2157334" y="1158240"/>
                </a:cubicBezTo>
                <a:cubicBezTo>
                  <a:pt x="1942556" y="1178529"/>
                  <a:pt x="1731901" y="1138736"/>
                  <a:pt x="1422443" y="1158240"/>
                </a:cubicBezTo>
                <a:cubicBezTo>
                  <a:pt x="1112985" y="1177744"/>
                  <a:pt x="567753" y="1129683"/>
                  <a:pt x="193044" y="1158240"/>
                </a:cubicBezTo>
                <a:cubicBezTo>
                  <a:pt x="82116" y="1165467"/>
                  <a:pt x="-13471" y="1070276"/>
                  <a:pt x="0" y="965196"/>
                </a:cubicBezTo>
                <a:cubicBezTo>
                  <a:pt x="-9433" y="842842"/>
                  <a:pt x="8223" y="655840"/>
                  <a:pt x="0" y="563677"/>
                </a:cubicBezTo>
                <a:cubicBezTo>
                  <a:pt x="-8223" y="471514"/>
                  <a:pt x="-12432" y="323164"/>
                  <a:pt x="0" y="193044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35141422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058E3C4-4983-4E2D-87DA-257A8A61D8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1931976"/>
            <a:ext cx="6244885" cy="103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7FCFC06-8879-43B0-AF20-137CF850E202}"/>
              </a:ext>
            </a:extLst>
          </p:cNvPr>
          <p:cNvSpPr txBox="1"/>
          <p:nvPr/>
        </p:nvSpPr>
        <p:spPr>
          <a:xfrm>
            <a:off x="821266" y="1012141"/>
            <a:ext cx="7503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  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一共有        人。从左边数，       排第       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E5A08B-86FD-4B1B-910C-A118642D215E}"/>
              </a:ext>
            </a:extLst>
          </p:cNvPr>
          <p:cNvSpPr/>
          <p:nvPr/>
        </p:nvSpPr>
        <p:spPr>
          <a:xfrm>
            <a:off x="2553893" y="1042919"/>
            <a:ext cx="46166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6AA1BE-B523-492B-9638-90B5C1BD6BD2}"/>
              </a:ext>
            </a:extLst>
          </p:cNvPr>
          <p:cNvSpPr/>
          <p:nvPr/>
        </p:nvSpPr>
        <p:spPr>
          <a:xfrm>
            <a:off x="7050846" y="1042919"/>
            <a:ext cx="46166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BAA53E-717F-47E2-967B-59B3ABB64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5067" y="833036"/>
            <a:ext cx="713156" cy="8814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15FB8C6-A769-47CC-952C-DBA4DF0746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046" y="1714465"/>
            <a:ext cx="4661023" cy="27350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E23A42D-F4DF-4BAC-834D-2CFCEC21899D}"/>
              </a:ext>
            </a:extLst>
          </p:cNvPr>
          <p:cNvSpPr txBox="1"/>
          <p:nvPr/>
        </p:nvSpPr>
        <p:spPr>
          <a:xfrm>
            <a:off x="2592477" y="977882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3B484F-94BC-49B4-8047-69C841F58053}"/>
              </a:ext>
            </a:extLst>
          </p:cNvPr>
          <p:cNvSpPr txBox="1"/>
          <p:nvPr/>
        </p:nvSpPr>
        <p:spPr>
          <a:xfrm>
            <a:off x="7089414" y="977882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03EFD39-0466-4E90-BB60-6BC16D316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6238" y="3175952"/>
            <a:ext cx="1462850" cy="148712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082BC33-B70A-4B5D-97E1-086DC6385E0B}"/>
              </a:ext>
            </a:extLst>
          </p:cNvPr>
          <p:cNvGrpSpPr/>
          <p:nvPr/>
        </p:nvGrpSpPr>
        <p:grpSpPr>
          <a:xfrm>
            <a:off x="5056562" y="1866273"/>
            <a:ext cx="2954673" cy="1107467"/>
            <a:chOff x="5056562" y="1866273"/>
            <a:chExt cx="2954673" cy="1107467"/>
          </a:xfrm>
        </p:grpSpPr>
        <p:sp>
          <p:nvSpPr>
            <p:cNvPr id="13" name="AutoShape 27">
              <a:extLst>
                <a:ext uri="{FF2B5EF4-FFF2-40B4-BE49-F238E27FC236}">
                  <a16:creationId xmlns:a16="http://schemas.microsoft.com/office/drawing/2014/main" id="{B1A1F677-3FF6-43C3-95EC-FCD870BE3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562" y="1866273"/>
              <a:ext cx="2954673" cy="1107467"/>
            </a:xfrm>
            <a:prstGeom prst="wedgeRoundRectCallout">
              <a:avLst>
                <a:gd name="adj1" fmla="val 34914"/>
                <a:gd name="adj2" fmla="val 8421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两个      里的数表示的意思一样吗</a:t>
              </a:r>
              <a:r>
                <a:rPr lang="en-US" altLang="zh-CN" sz="2400" dirty="0">
                  <a:latin typeface="+mn-lt"/>
                  <a:ea typeface="+mn-ea"/>
                  <a:cs typeface="+mn-ea"/>
                  <a:sym typeface="+mn-lt"/>
                </a:rPr>
                <a:t>?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6F89C33-20E0-4E73-83ED-DA4354F04E8D}"/>
                </a:ext>
              </a:extLst>
            </p:cNvPr>
            <p:cNvSpPr/>
            <p:nvPr/>
          </p:nvSpPr>
          <p:spPr>
            <a:xfrm>
              <a:off x="5871127" y="2021891"/>
              <a:ext cx="359551" cy="3595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CF7CDA86-596C-44ED-9207-27AA964E7294}"/>
              </a:ext>
            </a:extLst>
          </p:cNvPr>
          <p:cNvSpPr/>
          <p:nvPr/>
        </p:nvSpPr>
        <p:spPr>
          <a:xfrm>
            <a:off x="1372603" y="399369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课本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19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页做一做 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2800" kern="1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497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">
            <a:extLst>
              <a:ext uri="{FF2B5EF4-FFF2-40B4-BE49-F238E27FC236}">
                <a16:creationId xmlns:a16="http://schemas.microsoft.com/office/drawing/2014/main" id="{C5407BB2-E2F1-79FE-CD4E-2348413FF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680" y="1194943"/>
            <a:ext cx="682625" cy="630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3200" dirty="0">
                <a:cs typeface="+mn-ea"/>
                <a:sym typeface="+mn-lt"/>
              </a:rPr>
              <a:t>3. </a:t>
            </a:r>
            <a:endParaRPr lang="zh-CN" altLang="zh-CN" sz="3200" dirty="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E0AB328-6220-5A58-C8DA-7044B1E27037}"/>
              </a:ext>
            </a:extLst>
          </p:cNvPr>
          <p:cNvSpPr/>
          <p:nvPr/>
        </p:nvSpPr>
        <p:spPr>
          <a:xfrm>
            <a:off x="1146305" y="526907"/>
            <a:ext cx="29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课本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22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页 练一练 第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题</a:t>
            </a:r>
            <a:r>
              <a:rPr lang="en-US" altLang="zh-CN" kern="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2800" kern="1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164FCB-F68D-32F6-CE37-06E35383B0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13"/>
          <a:stretch/>
        </p:blipFill>
        <p:spPr>
          <a:xfrm>
            <a:off x="953285" y="1259107"/>
            <a:ext cx="7625349" cy="207251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B6801B9-9968-4D4F-BFF9-EF1BC3F804F8}"/>
              </a:ext>
            </a:extLst>
          </p:cNvPr>
          <p:cNvSpPr txBox="1"/>
          <p:nvPr/>
        </p:nvSpPr>
        <p:spPr>
          <a:xfrm>
            <a:off x="775038" y="3588169"/>
            <a:ext cx="73744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遮（</a:t>
            </a:r>
            <a:r>
              <a:rPr lang="en-US" altLang="zh-CN" sz="2400" b="1" dirty="0" err="1">
                <a:latin typeface="+mn-lt"/>
                <a:ea typeface="+mn-ea"/>
                <a:cs typeface="+mn-ea"/>
                <a:sym typeface="+mn-lt"/>
              </a:rPr>
              <a:t>zhē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）住的是第     个和第     个，遮住了     个。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C822D3-F6EE-4092-9BC0-78A0A07EC64F}"/>
              </a:ext>
            </a:extLst>
          </p:cNvPr>
          <p:cNvSpPr/>
          <p:nvPr/>
        </p:nvSpPr>
        <p:spPr>
          <a:xfrm>
            <a:off x="3468481" y="3643839"/>
            <a:ext cx="350324" cy="350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97CCD82-BF5B-4E58-9FE0-4276F2B4C9FD}"/>
              </a:ext>
            </a:extLst>
          </p:cNvPr>
          <p:cNvSpPr/>
          <p:nvPr/>
        </p:nvSpPr>
        <p:spPr>
          <a:xfrm>
            <a:off x="4755417" y="3643839"/>
            <a:ext cx="350324" cy="350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2BBFAA-76BA-4352-B306-1CDC690AC012}"/>
              </a:ext>
            </a:extLst>
          </p:cNvPr>
          <p:cNvSpPr/>
          <p:nvPr/>
        </p:nvSpPr>
        <p:spPr>
          <a:xfrm>
            <a:off x="6672267" y="3643839"/>
            <a:ext cx="350324" cy="350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63251E-DE4B-4442-B5CB-B6911377F62F}"/>
              </a:ext>
            </a:extLst>
          </p:cNvPr>
          <p:cNvSpPr txBox="1"/>
          <p:nvPr/>
        </p:nvSpPr>
        <p:spPr>
          <a:xfrm>
            <a:off x="3456289" y="3557534"/>
            <a:ext cx="58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AF8089-837F-42EF-8D6D-60FABEA565E0}"/>
              </a:ext>
            </a:extLst>
          </p:cNvPr>
          <p:cNvSpPr txBox="1"/>
          <p:nvPr/>
        </p:nvSpPr>
        <p:spPr>
          <a:xfrm>
            <a:off x="4749321" y="3560083"/>
            <a:ext cx="58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747131-81C4-4237-BBB2-75E9635678E1}"/>
              </a:ext>
            </a:extLst>
          </p:cNvPr>
          <p:cNvSpPr txBox="1"/>
          <p:nvPr/>
        </p:nvSpPr>
        <p:spPr>
          <a:xfrm>
            <a:off x="6672267" y="3550262"/>
            <a:ext cx="58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5D133EA-CC92-76C3-CB19-21578F4705D7}"/>
              </a:ext>
            </a:extLst>
          </p:cNvPr>
          <p:cNvGrpSpPr/>
          <p:nvPr/>
        </p:nvGrpSpPr>
        <p:grpSpPr>
          <a:xfrm>
            <a:off x="3134159" y="4155786"/>
            <a:ext cx="3238500" cy="682625"/>
            <a:chOff x="1083686" y="4128077"/>
            <a:chExt cx="3238500" cy="682625"/>
          </a:xfrm>
        </p:grpSpPr>
        <p:grpSp>
          <p:nvGrpSpPr>
            <p:cNvPr id="49154" name="组合 3">
              <a:extLst>
                <a:ext uri="{FF2B5EF4-FFF2-40B4-BE49-F238E27FC236}">
                  <a16:creationId xmlns:a16="http://schemas.microsoft.com/office/drawing/2014/main" id="{18848D8B-EA2A-8CF3-E1B6-827C4E5243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83686" y="4128077"/>
              <a:ext cx="3238500" cy="682625"/>
              <a:chOff x="506257" y="3710065"/>
              <a:chExt cx="3238726" cy="683310"/>
            </a:xfrm>
          </p:grpSpPr>
          <p:sp>
            <p:nvSpPr>
              <p:cNvPr id="10" name="Rectangle 8">
                <a:extLst>
                  <a:ext uri="{FF2B5EF4-FFF2-40B4-BE49-F238E27FC236}">
                    <a16:creationId xmlns:a16="http://schemas.microsoft.com/office/drawing/2014/main" id="{561571D6-80E7-60A3-C47B-46E14D9B1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257" y="3710065"/>
                <a:ext cx="3238726" cy="683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marL="342900" indent="-342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+mn-lt"/>
                    <a:ea typeface="+mn-ea"/>
                    <a:cs typeface="+mn-ea"/>
                    <a:sym typeface="+mn-lt"/>
                  </a:rPr>
                  <a:t>有</a:t>
                </a:r>
                <a:r>
                  <a:rPr lang="zh-CN" altLang="en-US" sz="3200" b="1" dirty="0">
                    <a:solidFill>
                      <a:srgbClr val="1C1C1C"/>
                    </a:solidFill>
                    <a:latin typeface="+mn-lt"/>
                    <a:ea typeface="+mn-ea"/>
                    <a:cs typeface="+mn-ea"/>
                    <a:sym typeface="+mn-lt"/>
                  </a:rPr>
                  <a:t>     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+mn-lt"/>
                    <a:ea typeface="+mn-ea"/>
                    <a:cs typeface="+mn-ea"/>
                    <a:sym typeface="+mn-lt"/>
                  </a:rPr>
                  <a:t>人排队。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0E22AC1-B925-0701-E106-683E67F27698}"/>
                  </a:ext>
                </a:extLst>
              </p:cNvPr>
              <p:cNvSpPr/>
              <p:nvPr/>
            </p:nvSpPr>
            <p:spPr bwMode="auto">
              <a:xfrm>
                <a:off x="1026993" y="3767272"/>
                <a:ext cx="463582" cy="462427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5400" b="1">
                  <a:cs typeface="+mn-ea"/>
                  <a:sym typeface="+mn-lt"/>
                </a:endParaRPr>
              </a:p>
            </p:txBody>
          </p:sp>
        </p:grpSp>
        <p:sp>
          <p:nvSpPr>
            <p:cNvPr id="5" name="Rectangle 23">
              <a:extLst>
                <a:ext uri="{FF2B5EF4-FFF2-40B4-BE49-F238E27FC236}">
                  <a16:creationId xmlns:a16="http://schemas.microsoft.com/office/drawing/2014/main" id="{DA1EC624-D13F-9327-C92C-B5126F205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8" y="4141788"/>
              <a:ext cx="441325" cy="584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868" name="Rectangle 16">
            <a:extLst>
              <a:ext uri="{FF2B5EF4-FFF2-40B4-BE49-F238E27FC236}">
                <a16:creationId xmlns:a16="http://schemas.microsoft.com/office/drawing/2014/main" id="{BC3A110E-8928-7057-33D2-8C0AADD09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07" y="382286"/>
            <a:ext cx="2400649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64C5F61-174B-210F-D7D9-AD12682CA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846" y="513484"/>
            <a:ext cx="1642545" cy="5842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3200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第  几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DF9998-8130-0049-26C2-60A1BE469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8999" y="1156988"/>
            <a:ext cx="4204238" cy="2955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6">
            <a:extLst>
              <a:ext uri="{FF2B5EF4-FFF2-40B4-BE49-F238E27FC236}">
                <a16:creationId xmlns:a16="http://schemas.microsoft.com/office/drawing/2014/main" id="{4F1B0AEC-AF5B-DE21-C718-E03D2CFF0828}"/>
              </a:ext>
            </a:extLst>
          </p:cNvPr>
          <p:cNvGrpSpPr>
            <a:grpSpLocks/>
          </p:cNvGrpSpPr>
          <p:nvPr/>
        </p:nvGrpSpPr>
        <p:grpSpPr bwMode="auto">
          <a:xfrm>
            <a:off x="609788" y="1532201"/>
            <a:ext cx="7862888" cy="2535238"/>
            <a:chOff x="699247" y="1383126"/>
            <a:chExt cx="7862168" cy="253573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CF2F00B-2CC5-0F6C-4213-2BCA7D050F21}"/>
                </a:ext>
              </a:extLst>
            </p:cNvPr>
            <p:cNvSpPr/>
            <p:nvPr/>
          </p:nvSpPr>
          <p:spPr>
            <a:xfrm>
              <a:off x="699247" y="1383126"/>
              <a:ext cx="7752640" cy="24357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FFFF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2B0AC3E-BAA2-AB8B-D79B-A40B72DA5EA4}"/>
                </a:ext>
              </a:extLst>
            </p:cNvPr>
            <p:cNvSpPr/>
            <p:nvPr/>
          </p:nvSpPr>
          <p:spPr>
            <a:xfrm>
              <a:off x="808775" y="1483158"/>
              <a:ext cx="7752640" cy="2435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FF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Text Box 12">
            <a:extLst>
              <a:ext uri="{FF2B5EF4-FFF2-40B4-BE49-F238E27FC236}">
                <a16:creationId xmlns:a16="http://schemas.microsoft.com/office/drawing/2014/main" id="{BD616762-F1AD-EFDC-90DD-AF7656E53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439" y="1895534"/>
            <a:ext cx="7367587" cy="18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1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“几个”表示事物数量的多少，“第几”表示事物排列的顺序，且这个事物只是这些数量中的</a:t>
            </a:r>
            <a:r>
              <a:rPr lang="en-US" altLang="zh-CN" sz="3200" b="1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3200" b="1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个。</a:t>
            </a: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D717AB38-4EFA-4FBF-8658-BDCD3008F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07" y="382286"/>
            <a:ext cx="2400649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>
            <a:extLst>
              <a:ext uri="{FF2B5EF4-FFF2-40B4-BE49-F238E27FC236}">
                <a16:creationId xmlns:a16="http://schemas.microsoft.com/office/drawing/2014/main" id="{4DCD7694-FEE6-4C68-B939-6C337ECF2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060" y="390418"/>
            <a:ext cx="2036435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0D987E1-4DE2-4BD4-8765-BB414BE0EF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0" b="11801"/>
          <a:stretch/>
        </p:blipFill>
        <p:spPr>
          <a:xfrm>
            <a:off x="2000250" y="681411"/>
            <a:ext cx="5143500" cy="38884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19B2AF0-8225-4F60-AA7E-B18D79C0CA72}"/>
              </a:ext>
            </a:extLst>
          </p:cNvPr>
          <p:cNvSpPr txBox="1"/>
          <p:nvPr/>
        </p:nvSpPr>
        <p:spPr>
          <a:xfrm>
            <a:off x="3440459" y="2042521"/>
            <a:ext cx="230425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完成本课时相关练习。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448204D-028F-4125-8D98-3B965010F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862" y="1540603"/>
            <a:ext cx="1515919" cy="27691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35351426-305D-4336-8D4C-671914C8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8" y="774"/>
            <a:ext cx="9134444" cy="514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146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35351426-305D-4336-8D4C-671914C8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64" y="1863"/>
            <a:ext cx="9134473" cy="513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053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>
            <a:extLst>
              <a:ext uri="{FF2B5EF4-FFF2-40B4-BE49-F238E27FC236}">
                <a16:creationId xmlns:a16="http://schemas.microsoft.com/office/drawing/2014/main" id="{518D4E1E-1067-272C-F7A0-77D758E9B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971" y="411157"/>
            <a:ext cx="273399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情景导入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CC70884-72CE-4277-DEBD-E3ACF5BB3C17}"/>
              </a:ext>
            </a:extLst>
          </p:cNvPr>
          <p:cNvSpPr txBox="1"/>
          <p:nvPr/>
        </p:nvSpPr>
        <p:spPr>
          <a:xfrm>
            <a:off x="645885" y="981121"/>
            <a:ext cx="8019143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同学们图片上这些人都在排队，为什么要排队呢？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如何描述自己在队伍中的位置呢？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41D721-4A2F-49DE-91F8-E5FB2340E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72" y="2281378"/>
            <a:ext cx="2632093" cy="216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ACC44B3-80B9-42FC-9547-2A36C5961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503" y="2374843"/>
            <a:ext cx="2974564" cy="198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44B92E6-9108-44A4-83E7-496802FC5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705" y="2166623"/>
            <a:ext cx="1999567" cy="239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24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72CBE42-13E5-98BB-54AB-62E9D4633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626" y="1629345"/>
            <a:ext cx="6148972" cy="236684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12DB3CDA-F2BB-2963-D897-DE346DF3AC17}"/>
              </a:ext>
            </a:extLst>
          </p:cNvPr>
          <p:cNvGrpSpPr>
            <a:grpSpLocks/>
          </p:cNvGrpSpPr>
          <p:nvPr/>
        </p:nvGrpSpPr>
        <p:grpSpPr bwMode="auto">
          <a:xfrm>
            <a:off x="3032127" y="4144006"/>
            <a:ext cx="3238500" cy="682625"/>
            <a:chOff x="523876" y="3561992"/>
            <a:chExt cx="3238500" cy="683200"/>
          </a:xfrm>
        </p:grpSpPr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id="{182A4C4B-4196-C62D-28E3-BFC400925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876" y="3561992"/>
              <a:ext cx="3238500" cy="68320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solidFill>
                    <a:srgbClr val="1C1C1C"/>
                  </a:solidFill>
                  <a:latin typeface="+mn-lt"/>
                  <a:ea typeface="+mn-ea"/>
                  <a:cs typeface="+mn-ea"/>
                  <a:sym typeface="+mn-lt"/>
                </a:rPr>
                <a:t>有        人排队。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D366B71-B06B-82AC-2E15-DF51033515F2}"/>
                </a:ext>
              </a:extLst>
            </p:cNvPr>
            <p:cNvSpPr/>
            <p:nvPr/>
          </p:nvSpPr>
          <p:spPr bwMode="auto">
            <a:xfrm>
              <a:off x="1062656" y="3574720"/>
              <a:ext cx="541338" cy="54020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z="5400" b="1">
                <a:cs typeface="+mn-ea"/>
                <a:sym typeface="+mn-lt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3F7F557D-3C24-32F9-48E4-FDD9DFD53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6651" y="4121556"/>
            <a:ext cx="38985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27">
            <a:extLst>
              <a:ext uri="{FF2B5EF4-FFF2-40B4-BE49-F238E27FC236}">
                <a16:creationId xmlns:a16="http://schemas.microsoft.com/office/drawing/2014/main" id="{535356DF-845C-ECCA-8171-7C0A20C85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7" y="2349382"/>
            <a:ext cx="3556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ctangle 27">
            <a:extLst>
              <a:ext uri="{FF2B5EF4-FFF2-40B4-BE49-F238E27FC236}">
                <a16:creationId xmlns:a16="http://schemas.microsoft.com/office/drawing/2014/main" id="{526B3064-0900-E1EF-5C4B-5701B6F41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637" y="1715742"/>
            <a:ext cx="3556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27">
            <a:extLst>
              <a:ext uri="{FF2B5EF4-FFF2-40B4-BE49-F238E27FC236}">
                <a16:creationId xmlns:a16="http://schemas.microsoft.com/office/drawing/2014/main" id="{FC417749-DC70-FA94-6EF5-AD3D79317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6584" y="1696239"/>
            <a:ext cx="3556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27">
            <a:extLst>
              <a:ext uri="{FF2B5EF4-FFF2-40B4-BE49-F238E27FC236}">
                <a16:creationId xmlns:a16="http://schemas.microsoft.com/office/drawing/2014/main" id="{94DEAB83-D31C-E7C4-1907-BE1D7EADE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997" y="1464010"/>
            <a:ext cx="3556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27">
            <a:extLst>
              <a:ext uri="{FF2B5EF4-FFF2-40B4-BE49-F238E27FC236}">
                <a16:creationId xmlns:a16="http://schemas.microsoft.com/office/drawing/2014/main" id="{7F6AE9ED-E6CA-9B8C-6A3B-752D947DE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2039" y="1433847"/>
            <a:ext cx="3556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34A47637-35B8-0904-AFE2-2D8B15D72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32" y="423852"/>
            <a:ext cx="3069278" cy="5842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探究新知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E26C97-8C08-A1D1-6377-ADA77F71169F}"/>
              </a:ext>
            </a:extLst>
          </p:cNvPr>
          <p:cNvSpPr txBox="1"/>
          <p:nvPr/>
        </p:nvSpPr>
        <p:spPr>
          <a:xfrm>
            <a:off x="870856" y="1007011"/>
            <a:ext cx="6923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仔细观察，图中有几人排队呢？数一数。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2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E5696F8-2766-328C-5CA4-2EA484F36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255486"/>
            <a:ext cx="6221736" cy="2394856"/>
          </a:xfrm>
          <a:prstGeom prst="rect">
            <a:avLst/>
          </a:prstGeom>
        </p:spPr>
      </p:pic>
      <p:grpSp>
        <p:nvGrpSpPr>
          <p:cNvPr id="57" name="组合 16">
            <a:extLst>
              <a:ext uri="{FF2B5EF4-FFF2-40B4-BE49-F238E27FC236}">
                <a16:creationId xmlns:a16="http://schemas.microsoft.com/office/drawing/2014/main" id="{B6863C5F-798D-4D24-B99D-8F3DAF932D70}"/>
              </a:ext>
            </a:extLst>
          </p:cNvPr>
          <p:cNvGrpSpPr>
            <a:grpSpLocks/>
          </p:cNvGrpSpPr>
          <p:nvPr/>
        </p:nvGrpSpPr>
        <p:grpSpPr bwMode="auto">
          <a:xfrm>
            <a:off x="454666" y="4169036"/>
            <a:ext cx="9061980" cy="575739"/>
            <a:chOff x="280836" y="4189502"/>
            <a:chExt cx="9063631" cy="574676"/>
          </a:xfrm>
        </p:grpSpPr>
        <p:sp>
          <p:nvSpPr>
            <p:cNvPr id="58" name="Rectangle 8">
              <a:extLst>
                <a:ext uri="{FF2B5EF4-FFF2-40B4-BE49-F238E27FC236}">
                  <a16:creationId xmlns:a16="http://schemas.microsoft.com/office/drawing/2014/main" id="{F68DEBF7-C33D-40C1-8B8D-C82383909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836" y="4189502"/>
              <a:ext cx="9063631" cy="57467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solidFill>
                    <a:srgbClr val="1C1C1C"/>
                  </a:solidFill>
                  <a:latin typeface="+mn-lt"/>
                  <a:ea typeface="+mn-ea"/>
                  <a:cs typeface="+mn-ea"/>
                  <a:sym typeface="+mn-lt"/>
                </a:rPr>
                <a:t>小男孩排第      ，他前面有      人，后面有      人。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936AD20-5E31-4D8D-A15F-9A9CDF510D15}"/>
                </a:ext>
              </a:extLst>
            </p:cNvPr>
            <p:cNvSpPr/>
            <p:nvPr/>
          </p:nvSpPr>
          <p:spPr bwMode="auto">
            <a:xfrm>
              <a:off x="2159928" y="4237570"/>
              <a:ext cx="479512" cy="47853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5400" b="1"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1B8F2F5A-A36B-411A-BFA1-785CA79BFE51}"/>
                </a:ext>
              </a:extLst>
            </p:cNvPr>
            <p:cNvSpPr/>
            <p:nvPr/>
          </p:nvSpPr>
          <p:spPr bwMode="auto">
            <a:xfrm>
              <a:off x="4515055" y="4236954"/>
              <a:ext cx="477925" cy="47853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5400" b="1"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9AD77AF-EED0-435E-9EE1-DF76A8BA192A}"/>
                </a:ext>
              </a:extLst>
            </p:cNvPr>
            <p:cNvSpPr/>
            <p:nvPr/>
          </p:nvSpPr>
          <p:spPr bwMode="auto">
            <a:xfrm>
              <a:off x="6839676" y="4214757"/>
              <a:ext cx="479512" cy="47853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5400" b="1">
                <a:cs typeface="+mn-ea"/>
                <a:sym typeface="+mn-lt"/>
              </a:endParaRPr>
            </a:p>
          </p:txBody>
        </p:sp>
      </p:grpSp>
      <p:sp>
        <p:nvSpPr>
          <p:cNvPr id="66" name="Rectangle 26">
            <a:extLst>
              <a:ext uri="{FF2B5EF4-FFF2-40B4-BE49-F238E27FC236}">
                <a16:creationId xmlns:a16="http://schemas.microsoft.com/office/drawing/2014/main" id="{92271317-5BCA-4EC2-9B3F-5CD4AF924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2332" y="4141662"/>
            <a:ext cx="38985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Rectangle 27">
            <a:extLst>
              <a:ext uri="{FF2B5EF4-FFF2-40B4-BE49-F238E27FC236}">
                <a16:creationId xmlns:a16="http://schemas.microsoft.com/office/drawing/2014/main" id="{76196555-292D-4AC0-A632-6BF6237EB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7588" y="4129848"/>
            <a:ext cx="38985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Rectangle 28">
            <a:extLst>
              <a:ext uri="{FF2B5EF4-FFF2-40B4-BE49-F238E27FC236}">
                <a16:creationId xmlns:a16="http://schemas.microsoft.com/office/drawing/2014/main" id="{73BB5945-C282-475A-ACD0-3A1E8C20E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7098" y="4160000"/>
            <a:ext cx="38985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42">
            <a:extLst>
              <a:ext uri="{FF2B5EF4-FFF2-40B4-BE49-F238E27FC236}">
                <a16:creationId xmlns:a16="http://schemas.microsoft.com/office/drawing/2014/main" id="{CA09BA87-6C24-458A-85A2-9B23590A867A}"/>
              </a:ext>
            </a:extLst>
          </p:cNvPr>
          <p:cNvGrpSpPr>
            <a:grpSpLocks/>
          </p:cNvGrpSpPr>
          <p:nvPr/>
        </p:nvGrpSpPr>
        <p:grpSpPr bwMode="auto">
          <a:xfrm>
            <a:off x="3406499" y="3631778"/>
            <a:ext cx="693738" cy="461963"/>
            <a:chOff x="2124382" y="3654726"/>
            <a:chExt cx="693379" cy="461665"/>
          </a:xfrm>
        </p:grpSpPr>
        <p:sp>
          <p:nvSpPr>
            <p:cNvPr id="70" name="文本框 40">
              <a:extLst>
                <a:ext uri="{FF2B5EF4-FFF2-40B4-BE49-F238E27FC236}">
                  <a16:creationId xmlns:a16="http://schemas.microsoft.com/office/drawing/2014/main" id="{15CD88F0-AA63-45BF-92EF-6D4EAB8D8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4382" y="3654726"/>
              <a:ext cx="49187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2B947448-478D-4088-B868-1E17BB7BAA13}"/>
                </a:ext>
              </a:extLst>
            </p:cNvPr>
            <p:cNvSpPr/>
            <p:nvPr/>
          </p:nvSpPr>
          <p:spPr>
            <a:xfrm>
              <a:off x="2528986" y="3759433"/>
              <a:ext cx="288775" cy="2823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cs typeface="+mn-ea"/>
                <a:sym typeface="+mn-lt"/>
              </a:endParaRPr>
            </a:p>
          </p:txBody>
        </p:sp>
      </p:grpSp>
      <p:grpSp>
        <p:nvGrpSpPr>
          <p:cNvPr id="72" name="组合 43">
            <a:extLst>
              <a:ext uri="{FF2B5EF4-FFF2-40B4-BE49-F238E27FC236}">
                <a16:creationId xmlns:a16="http://schemas.microsoft.com/office/drawing/2014/main" id="{E0D0CDCC-65AF-4741-A879-0F96216C4E71}"/>
              </a:ext>
            </a:extLst>
          </p:cNvPr>
          <p:cNvGrpSpPr>
            <a:grpSpLocks/>
          </p:cNvGrpSpPr>
          <p:nvPr/>
        </p:nvGrpSpPr>
        <p:grpSpPr bwMode="auto">
          <a:xfrm>
            <a:off x="4176389" y="3661722"/>
            <a:ext cx="686253" cy="461963"/>
            <a:chOff x="2130289" y="3689661"/>
            <a:chExt cx="687472" cy="461665"/>
          </a:xfrm>
        </p:grpSpPr>
        <p:sp>
          <p:nvSpPr>
            <p:cNvPr id="73" name="文本框 44">
              <a:extLst>
                <a:ext uri="{FF2B5EF4-FFF2-40B4-BE49-F238E27FC236}">
                  <a16:creationId xmlns:a16="http://schemas.microsoft.com/office/drawing/2014/main" id="{A5BA3C38-C8A4-4F2A-85AE-8DA7B09D7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289" y="3689661"/>
              <a:ext cx="49299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D14D419E-5C38-4063-8344-1C640D41FD8C}"/>
                </a:ext>
              </a:extLst>
            </p:cNvPr>
            <p:cNvSpPr/>
            <p:nvPr/>
          </p:nvSpPr>
          <p:spPr>
            <a:xfrm>
              <a:off x="2528323" y="3759433"/>
              <a:ext cx="289438" cy="2823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cs typeface="+mn-ea"/>
                <a:sym typeface="+mn-lt"/>
              </a:endParaRPr>
            </a:p>
          </p:txBody>
        </p:sp>
      </p:grpSp>
      <p:grpSp>
        <p:nvGrpSpPr>
          <p:cNvPr id="75" name="组合 46">
            <a:extLst>
              <a:ext uri="{FF2B5EF4-FFF2-40B4-BE49-F238E27FC236}">
                <a16:creationId xmlns:a16="http://schemas.microsoft.com/office/drawing/2014/main" id="{A1C56A26-9652-4CCE-8C77-B61E93AD3777}"/>
              </a:ext>
            </a:extLst>
          </p:cNvPr>
          <p:cNvGrpSpPr>
            <a:grpSpLocks/>
          </p:cNvGrpSpPr>
          <p:nvPr/>
        </p:nvGrpSpPr>
        <p:grpSpPr bwMode="auto">
          <a:xfrm>
            <a:off x="4777502" y="3660808"/>
            <a:ext cx="693737" cy="461963"/>
            <a:chOff x="2124382" y="3654726"/>
            <a:chExt cx="693379" cy="461665"/>
          </a:xfrm>
        </p:grpSpPr>
        <p:sp>
          <p:nvSpPr>
            <p:cNvPr id="76" name="文本框 47">
              <a:extLst>
                <a:ext uri="{FF2B5EF4-FFF2-40B4-BE49-F238E27FC236}">
                  <a16:creationId xmlns:a16="http://schemas.microsoft.com/office/drawing/2014/main" id="{0AF1DA5F-CC10-4A0E-BD9B-74C3BD2D5E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4382" y="3654726"/>
              <a:ext cx="4918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999C4640-2E49-4719-BF46-8B047E2E52FE}"/>
                </a:ext>
              </a:extLst>
            </p:cNvPr>
            <p:cNvSpPr/>
            <p:nvPr/>
          </p:nvSpPr>
          <p:spPr>
            <a:xfrm>
              <a:off x="2528985" y="3759433"/>
              <a:ext cx="288776" cy="2823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cs typeface="+mn-ea"/>
                <a:sym typeface="+mn-lt"/>
              </a:endParaRPr>
            </a:p>
          </p:txBody>
        </p:sp>
      </p:grpSp>
      <p:grpSp>
        <p:nvGrpSpPr>
          <p:cNvPr id="78" name="组合 49">
            <a:extLst>
              <a:ext uri="{FF2B5EF4-FFF2-40B4-BE49-F238E27FC236}">
                <a16:creationId xmlns:a16="http://schemas.microsoft.com/office/drawing/2014/main" id="{0D7874DA-9FAE-4F17-A4BA-987B4FAE4D40}"/>
              </a:ext>
            </a:extLst>
          </p:cNvPr>
          <p:cNvGrpSpPr>
            <a:grpSpLocks/>
          </p:cNvGrpSpPr>
          <p:nvPr/>
        </p:nvGrpSpPr>
        <p:grpSpPr bwMode="auto">
          <a:xfrm>
            <a:off x="5438354" y="3668760"/>
            <a:ext cx="693737" cy="461665"/>
            <a:chOff x="2124382" y="3654726"/>
            <a:chExt cx="693379" cy="461368"/>
          </a:xfrm>
        </p:grpSpPr>
        <p:sp>
          <p:nvSpPr>
            <p:cNvPr id="79" name="文本框 50">
              <a:extLst>
                <a:ext uri="{FF2B5EF4-FFF2-40B4-BE49-F238E27FC236}">
                  <a16:creationId xmlns:a16="http://schemas.microsoft.com/office/drawing/2014/main" id="{3F1253AB-DBA5-493D-B581-71294DFB99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4382" y="3654726"/>
              <a:ext cx="493791" cy="461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F789F6E-232A-4811-BD76-A49B592CE6A3}"/>
                </a:ext>
              </a:extLst>
            </p:cNvPr>
            <p:cNvSpPr/>
            <p:nvPr/>
          </p:nvSpPr>
          <p:spPr>
            <a:xfrm>
              <a:off x="2528985" y="3759434"/>
              <a:ext cx="288776" cy="2823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cs typeface="+mn-ea"/>
                <a:sym typeface="+mn-lt"/>
              </a:endParaRPr>
            </a:p>
          </p:txBody>
        </p:sp>
      </p:grpSp>
      <p:grpSp>
        <p:nvGrpSpPr>
          <p:cNvPr id="81" name="组合 52">
            <a:extLst>
              <a:ext uri="{FF2B5EF4-FFF2-40B4-BE49-F238E27FC236}">
                <a16:creationId xmlns:a16="http://schemas.microsoft.com/office/drawing/2014/main" id="{7AE5CE9F-EFEA-4B4B-BBF0-0F9819D9A3FA}"/>
              </a:ext>
            </a:extLst>
          </p:cNvPr>
          <p:cNvGrpSpPr>
            <a:grpSpLocks/>
          </p:cNvGrpSpPr>
          <p:nvPr/>
        </p:nvGrpSpPr>
        <p:grpSpPr bwMode="auto">
          <a:xfrm>
            <a:off x="6148761" y="3665867"/>
            <a:ext cx="693737" cy="461962"/>
            <a:chOff x="2124382" y="3654726"/>
            <a:chExt cx="693379" cy="461665"/>
          </a:xfrm>
        </p:grpSpPr>
        <p:sp>
          <p:nvSpPr>
            <p:cNvPr id="82" name="文本框 53">
              <a:extLst>
                <a:ext uri="{FF2B5EF4-FFF2-40B4-BE49-F238E27FC236}">
                  <a16:creationId xmlns:a16="http://schemas.microsoft.com/office/drawing/2014/main" id="{333B0303-6EA6-4957-B064-AE234B76F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4382" y="3654726"/>
              <a:ext cx="4918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spcBef>
                  <a:spcPct val="0"/>
                </a:spcBef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第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124121F3-6345-4AAB-B0F5-34220F2B088A}"/>
                </a:ext>
              </a:extLst>
            </p:cNvPr>
            <p:cNvSpPr/>
            <p:nvPr/>
          </p:nvSpPr>
          <p:spPr>
            <a:xfrm>
              <a:off x="2528985" y="3759434"/>
              <a:ext cx="288776" cy="28239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cs typeface="+mn-ea"/>
                <a:sym typeface="+mn-lt"/>
              </a:endParaRPr>
            </a:p>
          </p:txBody>
        </p:sp>
      </p:grpSp>
      <p:sp>
        <p:nvSpPr>
          <p:cNvPr id="84" name="Rectangle 27">
            <a:extLst>
              <a:ext uri="{FF2B5EF4-FFF2-40B4-BE49-F238E27FC236}">
                <a16:creationId xmlns:a16="http://schemas.microsoft.com/office/drawing/2014/main" id="{FE6E2DC2-FC86-4BF6-8833-1315CAEF2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726" y="3607240"/>
            <a:ext cx="355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Rectangle 27">
            <a:extLst>
              <a:ext uri="{FF2B5EF4-FFF2-40B4-BE49-F238E27FC236}">
                <a16:creationId xmlns:a16="http://schemas.microsoft.com/office/drawing/2014/main" id="{735B8825-FBC9-41D6-82BC-4E70C3B3A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945" y="3611407"/>
            <a:ext cx="355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Rectangle 27">
            <a:extLst>
              <a:ext uri="{FF2B5EF4-FFF2-40B4-BE49-F238E27FC236}">
                <a16:creationId xmlns:a16="http://schemas.microsoft.com/office/drawing/2014/main" id="{881CFB12-4B7C-4A26-8550-9BBE5DA44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388" y="3626791"/>
            <a:ext cx="355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Rectangle 27">
            <a:extLst>
              <a:ext uri="{FF2B5EF4-FFF2-40B4-BE49-F238E27FC236}">
                <a16:creationId xmlns:a16="http://schemas.microsoft.com/office/drawing/2014/main" id="{03419988-F8C4-42CF-84FC-B5CAC77FF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451" y="3632475"/>
            <a:ext cx="355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Rectangle 27">
            <a:extLst>
              <a:ext uri="{FF2B5EF4-FFF2-40B4-BE49-F238E27FC236}">
                <a16:creationId xmlns:a16="http://schemas.microsoft.com/office/drawing/2014/main" id="{CF513E83-09DA-4919-B8E0-AFAA6F29D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523" y="3644550"/>
            <a:ext cx="3556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82809857-58AB-49AE-BC97-8CBF66102614}"/>
              </a:ext>
            </a:extLst>
          </p:cNvPr>
          <p:cNvSpPr/>
          <p:nvPr/>
        </p:nvSpPr>
        <p:spPr>
          <a:xfrm>
            <a:off x="4412343" y="2279177"/>
            <a:ext cx="551543" cy="1328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A8442344-E8F3-4322-B7BB-7BF202E6B4B2}"/>
              </a:ext>
            </a:extLst>
          </p:cNvPr>
          <p:cNvSpPr/>
          <p:nvPr/>
        </p:nvSpPr>
        <p:spPr>
          <a:xfrm>
            <a:off x="3701143" y="1536260"/>
            <a:ext cx="573314" cy="21703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0DC7E15D-7CE6-4D6D-BDE1-E77D6D354DE3}"/>
              </a:ext>
            </a:extLst>
          </p:cNvPr>
          <p:cNvSpPr/>
          <p:nvPr/>
        </p:nvSpPr>
        <p:spPr>
          <a:xfrm>
            <a:off x="4985656" y="1278802"/>
            <a:ext cx="2126343" cy="23536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69C0C0-0683-B58F-3F66-40933196205D}"/>
              </a:ext>
            </a:extLst>
          </p:cNvPr>
          <p:cNvSpPr txBox="1"/>
          <p:nvPr/>
        </p:nvSpPr>
        <p:spPr>
          <a:xfrm>
            <a:off x="1095828" y="290286"/>
            <a:ext cx="6923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仔细观察，说一说小男孩排在第几，他前后各有多少人呢？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84" grpId="0"/>
      <p:bldP spid="85" grpId="0"/>
      <p:bldP spid="86" grpId="0"/>
      <p:bldP spid="87" grpId="0"/>
      <p:bldP spid="88" grpId="0"/>
      <p:bldP spid="89" grpId="0" animBg="1"/>
      <p:bldP spid="89" grpId="1" animBg="1"/>
      <p:bldP spid="90" grpId="0" animBg="1"/>
      <p:bldP spid="90" grpId="1" animBg="1"/>
      <p:bldP spid="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F0730EA-FB38-47E5-3D83-34BA2D5ED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170" y="894549"/>
            <a:ext cx="5753356" cy="22145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3F0FDA-0A81-F60A-19C3-369009673150}"/>
              </a:ext>
            </a:extLst>
          </p:cNvPr>
          <p:cNvSpPr txBox="1"/>
          <p:nvPr/>
        </p:nvSpPr>
        <p:spPr>
          <a:xfrm>
            <a:off x="1182498" y="333609"/>
            <a:ext cx="6923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同桌之间说一说其他人的排队情况。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1602B2B-87BA-5607-E8BC-7002C8F9754D}"/>
              </a:ext>
            </a:extLst>
          </p:cNvPr>
          <p:cNvGrpSpPr/>
          <p:nvPr/>
        </p:nvGrpSpPr>
        <p:grpSpPr>
          <a:xfrm>
            <a:off x="396981" y="3109118"/>
            <a:ext cx="8337940" cy="681098"/>
            <a:chOff x="432923" y="2500450"/>
            <a:chExt cx="8337940" cy="681098"/>
          </a:xfrm>
        </p:grpSpPr>
        <p:grpSp>
          <p:nvGrpSpPr>
            <p:cNvPr id="4" name="组合 16">
              <a:extLst>
                <a:ext uri="{FF2B5EF4-FFF2-40B4-BE49-F238E27FC236}">
                  <a16:creationId xmlns:a16="http://schemas.microsoft.com/office/drawing/2014/main" id="{A46CF108-0B3B-E733-FAA7-87FA899F96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923" y="2605809"/>
              <a:ext cx="8337940" cy="575739"/>
              <a:chOff x="250620" y="4201053"/>
              <a:chExt cx="8339459" cy="574676"/>
            </a:xfrm>
          </p:grpSpPr>
          <p:sp>
            <p:nvSpPr>
              <p:cNvPr id="5" name="Rectangle 8">
                <a:extLst>
                  <a:ext uri="{FF2B5EF4-FFF2-40B4-BE49-F238E27FC236}">
                    <a16:creationId xmlns:a16="http://schemas.microsoft.com/office/drawing/2014/main" id="{27FD0EE7-52D0-0493-ADDE-300285317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620" y="4201053"/>
                <a:ext cx="8339459" cy="5746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marL="342900" indent="-342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+mn-lt"/>
                    <a:ea typeface="+mn-ea"/>
                    <a:cs typeface="+mn-ea"/>
                    <a:sym typeface="+mn-lt"/>
                  </a:rPr>
                  <a:t>            排第      ，她前面有      人，后面有      人。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87C58DC-07F5-FCE0-552B-0E36BD9262EF}"/>
                  </a:ext>
                </a:extLst>
              </p:cNvPr>
              <p:cNvSpPr/>
              <p:nvPr/>
            </p:nvSpPr>
            <p:spPr bwMode="auto">
              <a:xfrm>
                <a:off x="2153842" y="4232396"/>
                <a:ext cx="479512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5400" b="1"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6F420EF4-F146-97AA-DB11-B0A66699A25C}"/>
                  </a:ext>
                </a:extLst>
              </p:cNvPr>
              <p:cNvSpPr/>
              <p:nvPr/>
            </p:nvSpPr>
            <p:spPr bwMode="auto">
              <a:xfrm>
                <a:off x="4469305" y="4231810"/>
                <a:ext cx="477925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5400" b="1"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F17728C9-7B9F-CE5C-C37B-20E3FCC74D86}"/>
                  </a:ext>
                </a:extLst>
              </p:cNvPr>
              <p:cNvSpPr/>
              <p:nvPr/>
            </p:nvSpPr>
            <p:spPr bwMode="auto">
              <a:xfrm>
                <a:off x="6783182" y="4233604"/>
                <a:ext cx="479512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5400" b="1">
                  <a:cs typeface="+mn-ea"/>
                  <a:sym typeface="+mn-lt"/>
                </a:endParaRP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D5447FD-D2D3-10C1-8703-82CDE624B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9065" y="2500450"/>
              <a:ext cx="611395" cy="599407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4B7D30-D6BE-73D9-474B-9673D74E80FD}"/>
              </a:ext>
            </a:extLst>
          </p:cNvPr>
          <p:cNvGrpSpPr/>
          <p:nvPr/>
        </p:nvGrpSpPr>
        <p:grpSpPr>
          <a:xfrm>
            <a:off x="396981" y="3918089"/>
            <a:ext cx="9061980" cy="622743"/>
            <a:chOff x="475257" y="2518912"/>
            <a:chExt cx="9061980" cy="622743"/>
          </a:xfrm>
        </p:grpSpPr>
        <p:grpSp>
          <p:nvGrpSpPr>
            <p:cNvPr id="13" name="组合 16">
              <a:extLst>
                <a:ext uri="{FF2B5EF4-FFF2-40B4-BE49-F238E27FC236}">
                  <a16:creationId xmlns:a16="http://schemas.microsoft.com/office/drawing/2014/main" id="{E8F9983A-ADDC-103F-72F4-513AC7126D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57" y="2565916"/>
              <a:ext cx="9061980" cy="575739"/>
              <a:chOff x="292962" y="4161234"/>
              <a:chExt cx="9063631" cy="574676"/>
            </a:xfrm>
          </p:grpSpPr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7395DCCC-1A9F-BF39-24B0-3006DB67F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962" y="4161234"/>
                <a:ext cx="9063631" cy="5746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marL="342900" indent="-3429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800" b="1" dirty="0">
                    <a:solidFill>
                      <a:srgbClr val="1C1C1C"/>
                    </a:solidFill>
                    <a:latin typeface="+mn-lt"/>
                    <a:ea typeface="+mn-ea"/>
                    <a:cs typeface="+mn-ea"/>
                    <a:sym typeface="+mn-lt"/>
                  </a:rPr>
                  <a:t>            排第      ，他前面有      人，后面有      人。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6FF1846-906D-4BCF-0E6D-638F8DCBAFF3}"/>
                  </a:ext>
                </a:extLst>
              </p:cNvPr>
              <p:cNvSpPr/>
              <p:nvPr/>
            </p:nvSpPr>
            <p:spPr bwMode="auto">
              <a:xfrm>
                <a:off x="2196183" y="4203997"/>
                <a:ext cx="479512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4800" b="1">
                  <a:cs typeface="+mn-ea"/>
                  <a:sym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22FE87AB-438D-27B8-5D3F-0CC2192BA729}"/>
                  </a:ext>
                </a:extLst>
              </p:cNvPr>
              <p:cNvSpPr/>
              <p:nvPr/>
            </p:nvSpPr>
            <p:spPr bwMode="auto">
              <a:xfrm>
                <a:off x="4511647" y="4203997"/>
                <a:ext cx="477925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4800" b="1" dirty="0">
                  <a:cs typeface="+mn-ea"/>
                  <a:sym typeface="+mn-lt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CFA27AC5-7655-7D01-1C38-27B9AE79A81E}"/>
                  </a:ext>
                </a:extLst>
              </p:cNvPr>
              <p:cNvSpPr/>
              <p:nvPr/>
            </p:nvSpPr>
            <p:spPr bwMode="auto">
              <a:xfrm>
                <a:off x="6825523" y="4203997"/>
                <a:ext cx="479512" cy="478539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4800" b="1">
                  <a:cs typeface="+mn-ea"/>
                  <a:sym typeface="+mn-lt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B06DF6E-68D8-AB66-D862-FC041A700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9065" y="2518912"/>
              <a:ext cx="611395" cy="562483"/>
            </a:xfrm>
            <a:prstGeom prst="rect">
              <a:avLst/>
            </a:prstGeom>
          </p:spPr>
        </p:pic>
      </p:grpSp>
      <p:sp>
        <p:nvSpPr>
          <p:cNvPr id="33" name="Rectangle 26">
            <a:extLst>
              <a:ext uri="{FF2B5EF4-FFF2-40B4-BE49-F238E27FC236}">
                <a16:creationId xmlns:a16="http://schemas.microsoft.com/office/drawing/2014/main" id="{25835E5F-CC7E-95A3-8F94-840C521F9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8485" y="3183524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Rectangle 26">
            <a:extLst>
              <a:ext uri="{FF2B5EF4-FFF2-40B4-BE49-F238E27FC236}">
                <a16:creationId xmlns:a16="http://schemas.microsoft.com/office/drawing/2014/main" id="{D564AC6B-C91B-96AD-527D-5921597F6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7067" y="3192615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26">
            <a:extLst>
              <a:ext uri="{FF2B5EF4-FFF2-40B4-BE49-F238E27FC236}">
                <a16:creationId xmlns:a16="http://schemas.microsoft.com/office/drawing/2014/main" id="{632455C7-7566-FCF8-3C33-A76474E5E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6186" y="3209958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26">
            <a:extLst>
              <a:ext uri="{FF2B5EF4-FFF2-40B4-BE49-F238E27FC236}">
                <a16:creationId xmlns:a16="http://schemas.microsoft.com/office/drawing/2014/main" id="{19029B10-C843-59AE-27EB-9049BFD64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7689" y="3959003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Rectangle 26">
            <a:extLst>
              <a:ext uri="{FF2B5EF4-FFF2-40B4-BE49-F238E27FC236}">
                <a16:creationId xmlns:a16="http://schemas.microsoft.com/office/drawing/2014/main" id="{D4BAF062-E956-8562-5A36-FA39BBBD4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1680" y="3944237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Rectangle 26">
            <a:extLst>
              <a:ext uri="{FF2B5EF4-FFF2-40B4-BE49-F238E27FC236}">
                <a16:creationId xmlns:a16="http://schemas.microsoft.com/office/drawing/2014/main" id="{EA1074D3-9682-5098-1445-A1913BF68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8847" y="3959003"/>
            <a:ext cx="40375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226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E2E142B-9D78-4804-80E5-BBB522569D98}"/>
              </a:ext>
            </a:extLst>
          </p:cNvPr>
          <p:cNvGrpSpPr>
            <a:grpSpLocks/>
          </p:cNvGrpSpPr>
          <p:nvPr/>
        </p:nvGrpSpPr>
        <p:grpSpPr bwMode="auto">
          <a:xfrm>
            <a:off x="506413" y="3301617"/>
            <a:ext cx="8362984" cy="1675579"/>
            <a:chOff x="521902" y="-222170"/>
            <a:chExt cx="8364109" cy="1676485"/>
          </a:xfrm>
        </p:grpSpPr>
        <p:pic>
          <p:nvPicPr>
            <p:cNvPr id="9" name="Picture 15">
              <a:extLst>
                <a:ext uri="{FF2B5EF4-FFF2-40B4-BE49-F238E27FC236}">
                  <a16:creationId xmlns:a16="http://schemas.microsoft.com/office/drawing/2014/main" id="{74C34869-D9C6-4223-B75D-FD36929DE5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68849" y="-222170"/>
              <a:ext cx="917162" cy="1676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27">
              <a:extLst>
                <a:ext uri="{FF2B5EF4-FFF2-40B4-BE49-F238E27FC236}">
                  <a16:creationId xmlns:a16="http://schemas.microsoft.com/office/drawing/2014/main" id="{5EDD35E7-DA87-43D7-B743-EA6015322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02" y="329373"/>
              <a:ext cx="7108193" cy="647336"/>
            </a:xfrm>
            <a:prstGeom prst="wedgeRoundRectCallout">
              <a:avLst>
                <a:gd name="adj1" fmla="val 54672"/>
                <a:gd name="adj2" fmla="val 1894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ts val="0"/>
                </a:spcBef>
                <a:defRPr/>
              </a:pP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en-US" altLang="zh-CN" sz="3200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人”和“第</a:t>
              </a:r>
              <a:r>
                <a:rPr lang="en-US" altLang="zh-CN" sz="3200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3200" dirty="0">
                  <a:latin typeface="+mn-lt"/>
                  <a:ea typeface="+mn-ea"/>
                  <a:cs typeface="+mn-ea"/>
                  <a:sym typeface="+mn-lt"/>
                </a:rPr>
                <a:t>”表示的意思一样吗？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42489DF4-A3CD-4F0F-3DB2-D689CBF8B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7732" y="945548"/>
            <a:ext cx="5494867" cy="287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B1EEE79-DD94-4ACD-9F90-335525D82CEA}"/>
              </a:ext>
            </a:extLst>
          </p:cNvPr>
          <p:cNvGrpSpPr>
            <a:grpSpLocks/>
          </p:cNvGrpSpPr>
          <p:nvPr/>
        </p:nvGrpSpPr>
        <p:grpSpPr bwMode="auto">
          <a:xfrm>
            <a:off x="374514" y="3510367"/>
            <a:ext cx="6265663" cy="1358376"/>
            <a:chOff x="569779" y="3378462"/>
            <a:chExt cx="6265026" cy="1358376"/>
          </a:xfrm>
        </p:grpSpPr>
        <p:sp>
          <p:nvSpPr>
            <p:cNvPr id="10" name="AutoShape 27">
              <a:extLst>
                <a:ext uri="{FF2B5EF4-FFF2-40B4-BE49-F238E27FC236}">
                  <a16:creationId xmlns:a16="http://schemas.microsoft.com/office/drawing/2014/main" id="{027C2BDC-C2A1-449C-BAF6-7DB9AA879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466" y="3513484"/>
              <a:ext cx="5022339" cy="1055687"/>
            </a:xfrm>
            <a:prstGeom prst="wedgeRoundRectCallout">
              <a:avLst>
                <a:gd name="adj1" fmla="val -55157"/>
                <a:gd name="adj2" fmla="val -1437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ts val="0"/>
                </a:spcBef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人”表示排队的</a:t>
              </a:r>
              <a:r>
                <a:rPr lang="zh-CN" altLang="en-US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总人数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，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spcBef>
                  <a:spcPts val="0"/>
                </a:spcBef>
                <a:defRPr/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“第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”表示叔叔排队的</a:t>
              </a:r>
              <a:r>
                <a:rPr lang="zh-CN" altLang="en-US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顺序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</a:p>
          </p:txBody>
        </p:sp>
        <p:pic>
          <p:nvPicPr>
            <p:cNvPr id="11" name="Picture 16">
              <a:extLst>
                <a:ext uri="{FF2B5EF4-FFF2-40B4-BE49-F238E27FC236}">
                  <a16:creationId xmlns:a16="http://schemas.microsoft.com/office/drawing/2014/main" id="{41257843-E023-4BFD-800A-22B848FC20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9779" y="3378462"/>
              <a:ext cx="945086" cy="1358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ABDAEB64-5B56-C19C-F46E-D38B6D434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04" y="391005"/>
            <a:ext cx="4412696" cy="310276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1FB96D48-59AC-9DE1-9235-31DC0E8E28A4}"/>
              </a:ext>
            </a:extLst>
          </p:cNvPr>
          <p:cNvGrpSpPr/>
          <p:nvPr/>
        </p:nvGrpSpPr>
        <p:grpSpPr>
          <a:xfrm>
            <a:off x="5090363" y="1035965"/>
            <a:ext cx="3811641" cy="1227667"/>
            <a:chOff x="5029201" y="1168400"/>
            <a:chExt cx="3811641" cy="122766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89E8425-3861-A9C7-253F-BADBAE5C8D8B}"/>
                </a:ext>
              </a:extLst>
            </p:cNvPr>
            <p:cNvSpPr txBox="1"/>
            <p:nvPr/>
          </p:nvSpPr>
          <p:spPr>
            <a:xfrm>
              <a:off x="5132442" y="1237656"/>
              <a:ext cx="3708400" cy="107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几表示一共有几人，</a:t>
              </a:r>
              <a:endPara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第几表示其中的</a:t>
              </a:r>
              <a:r>
                <a: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人。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BEA48AE-F771-7875-3084-6715B2BDAEA5}"/>
                </a:ext>
              </a:extLst>
            </p:cNvPr>
            <p:cNvSpPr/>
            <p:nvPr/>
          </p:nvSpPr>
          <p:spPr>
            <a:xfrm>
              <a:off x="5029201" y="1168400"/>
              <a:ext cx="3572933" cy="1227667"/>
            </a:xfrm>
            <a:prstGeom prst="roundRect">
              <a:avLst/>
            </a:pr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1E5772A2-F13E-451B-BCEC-8688C478AE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480" y="2106401"/>
            <a:ext cx="1441416" cy="2762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423385C-57A7-8D19-B805-BAFD6843C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6345" y="923291"/>
            <a:ext cx="3903133" cy="3119605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EF82F0A4-145C-4F55-AB52-F72F355D5F7D}"/>
              </a:ext>
            </a:extLst>
          </p:cNvPr>
          <p:cNvGrpSpPr>
            <a:grpSpLocks/>
          </p:cNvGrpSpPr>
          <p:nvPr/>
        </p:nvGrpSpPr>
        <p:grpSpPr bwMode="auto">
          <a:xfrm>
            <a:off x="615697" y="2309714"/>
            <a:ext cx="3238500" cy="682625"/>
            <a:chOff x="523876" y="3561992"/>
            <a:chExt cx="3238500" cy="683200"/>
          </a:xfrm>
        </p:grpSpPr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72E0640A-9E1C-49D3-A786-E4906980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876" y="3561992"/>
              <a:ext cx="3238500" cy="68320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200" b="1" dirty="0">
                  <a:solidFill>
                    <a:srgbClr val="1C1C1C"/>
                  </a:solidFill>
                  <a:latin typeface="+mn-lt"/>
                  <a:ea typeface="+mn-ea"/>
                  <a:cs typeface="+mn-ea"/>
                  <a:sym typeface="+mn-lt"/>
                </a:rPr>
                <a:t>有</a:t>
              </a:r>
              <a:r>
                <a:rPr lang="zh-CN" altLang="en-US" sz="3600" b="1" dirty="0">
                  <a:solidFill>
                    <a:srgbClr val="1C1C1C"/>
                  </a:solidFill>
                  <a:latin typeface="+mn-lt"/>
                  <a:ea typeface="+mn-ea"/>
                  <a:cs typeface="+mn-ea"/>
                  <a:sym typeface="+mn-lt"/>
                </a:rPr>
                <a:t>      </a:t>
              </a:r>
              <a:r>
                <a:rPr lang="zh-CN" altLang="en-US" sz="3200" b="1" dirty="0">
                  <a:solidFill>
                    <a:srgbClr val="1C1C1C"/>
                  </a:solidFill>
                  <a:latin typeface="+mn-lt"/>
                  <a:ea typeface="+mn-ea"/>
                  <a:cs typeface="+mn-ea"/>
                  <a:sym typeface="+mn-lt"/>
                </a:rPr>
                <a:t>人排队。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22141F7F-7E37-4963-A96D-3DC9C15137D4}"/>
                </a:ext>
              </a:extLst>
            </p:cNvPr>
            <p:cNvSpPr/>
            <p:nvPr/>
          </p:nvSpPr>
          <p:spPr bwMode="auto">
            <a:xfrm>
              <a:off x="1076637" y="3639766"/>
              <a:ext cx="541337" cy="54020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5400" b="1">
                <a:cs typeface="+mn-ea"/>
                <a:sym typeface="+mn-lt"/>
              </a:endParaRPr>
            </a:p>
          </p:txBody>
        </p:sp>
      </p:grpSp>
      <p:sp>
        <p:nvSpPr>
          <p:cNvPr id="39" name="Rectangle 23">
            <a:extLst>
              <a:ext uri="{FF2B5EF4-FFF2-40B4-BE49-F238E27FC236}">
                <a16:creationId xmlns:a16="http://schemas.microsoft.com/office/drawing/2014/main" id="{97EC2578-6371-4C07-A4DE-45A2DF381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828" y="2327969"/>
            <a:ext cx="566737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27">
            <a:extLst>
              <a:ext uri="{FF2B5EF4-FFF2-40B4-BE49-F238E27FC236}">
                <a16:creationId xmlns:a16="http://schemas.microsoft.com/office/drawing/2014/main" id="{A5523DE5-883B-429D-A44E-4C21A2137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8775" y="4048092"/>
            <a:ext cx="288869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27">
            <a:extLst>
              <a:ext uri="{FF2B5EF4-FFF2-40B4-BE49-F238E27FC236}">
                <a16:creationId xmlns:a16="http://schemas.microsoft.com/office/drawing/2014/main" id="{7D156BD1-1CD3-490A-85A6-32B0552D3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8598" y="4025953"/>
            <a:ext cx="47585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27">
            <a:extLst>
              <a:ext uri="{FF2B5EF4-FFF2-40B4-BE49-F238E27FC236}">
                <a16:creationId xmlns:a16="http://schemas.microsoft.com/office/drawing/2014/main" id="{874CA8A2-6DF2-4653-8CFB-A9E611CDB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4890" y="4030106"/>
            <a:ext cx="288869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27">
            <a:extLst>
              <a:ext uri="{FF2B5EF4-FFF2-40B4-BE49-F238E27FC236}">
                <a16:creationId xmlns:a16="http://schemas.microsoft.com/office/drawing/2014/main" id="{94DA81D0-DFDE-49BF-B1BC-7A09B501D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274" y="4037607"/>
            <a:ext cx="288869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CC5827-50F8-B223-BBC1-B0FC181DB880}"/>
              </a:ext>
            </a:extLst>
          </p:cNvPr>
          <p:cNvSpPr txBox="1"/>
          <p:nvPr/>
        </p:nvSpPr>
        <p:spPr>
          <a:xfrm>
            <a:off x="1095829" y="341084"/>
            <a:ext cx="65022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如果第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位阿姨上车了，说一说其他人的排队情况。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56D7348-5AFF-547E-B6D4-C414896123CC}"/>
              </a:ext>
            </a:extLst>
          </p:cNvPr>
          <p:cNvGrpSpPr/>
          <p:nvPr/>
        </p:nvGrpSpPr>
        <p:grpSpPr>
          <a:xfrm>
            <a:off x="3466279" y="4098238"/>
            <a:ext cx="3758615" cy="548620"/>
            <a:chOff x="4207934" y="3973765"/>
            <a:chExt cx="3758615" cy="548620"/>
          </a:xfrm>
        </p:grpSpPr>
        <p:grpSp>
          <p:nvGrpSpPr>
            <p:cNvPr id="44" name="组合 42">
              <a:extLst>
                <a:ext uri="{FF2B5EF4-FFF2-40B4-BE49-F238E27FC236}">
                  <a16:creationId xmlns:a16="http://schemas.microsoft.com/office/drawing/2014/main" id="{E897CB82-376F-49B5-93B6-1F40A55EF1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07934" y="3999166"/>
              <a:ext cx="947682" cy="523219"/>
              <a:chOff x="2191144" y="3743325"/>
              <a:chExt cx="716196" cy="365015"/>
            </a:xfrm>
          </p:grpSpPr>
          <p:sp>
            <p:nvSpPr>
              <p:cNvPr id="62" name="文本框 40">
                <a:extLst>
                  <a:ext uri="{FF2B5EF4-FFF2-40B4-BE49-F238E27FC236}">
                    <a16:creationId xmlns:a16="http://schemas.microsoft.com/office/drawing/2014/main" id="{2D48EB52-108F-49BB-8B35-2112516C6E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91144" y="3743325"/>
                <a:ext cx="412134" cy="3650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D7484EB-FE16-48ED-BBF9-CAE7283FD376}"/>
                  </a:ext>
                </a:extLst>
              </p:cNvPr>
              <p:cNvSpPr/>
              <p:nvPr/>
            </p:nvSpPr>
            <p:spPr>
              <a:xfrm>
                <a:off x="2618565" y="3771246"/>
                <a:ext cx="288775" cy="28239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 b="1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2">
              <a:extLst>
                <a:ext uri="{FF2B5EF4-FFF2-40B4-BE49-F238E27FC236}">
                  <a16:creationId xmlns:a16="http://schemas.microsoft.com/office/drawing/2014/main" id="{7223B002-1188-4DC9-C0AA-11F1A7F045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6855" y="3982231"/>
              <a:ext cx="826458" cy="523219"/>
              <a:chOff x="2145086" y="3743325"/>
              <a:chExt cx="624583" cy="365015"/>
            </a:xfrm>
          </p:grpSpPr>
          <p:sp>
            <p:nvSpPr>
              <p:cNvPr id="6" name="文本框 40">
                <a:extLst>
                  <a:ext uri="{FF2B5EF4-FFF2-40B4-BE49-F238E27FC236}">
                    <a16:creationId xmlns:a16="http://schemas.microsoft.com/office/drawing/2014/main" id="{6DE2EF35-E37C-5967-1A06-40FA703C9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5086" y="3743325"/>
                <a:ext cx="412134" cy="3650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7812FADC-AFEE-7571-A836-A892394D1278}"/>
                  </a:ext>
                </a:extLst>
              </p:cNvPr>
              <p:cNvSpPr/>
              <p:nvPr/>
            </p:nvSpPr>
            <p:spPr>
              <a:xfrm>
                <a:off x="2480894" y="3771246"/>
                <a:ext cx="288775" cy="28239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 b="1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42">
              <a:extLst>
                <a:ext uri="{FF2B5EF4-FFF2-40B4-BE49-F238E27FC236}">
                  <a16:creationId xmlns:a16="http://schemas.microsoft.com/office/drawing/2014/main" id="{6C568C75-37A5-0B67-4D48-C5288648F3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46802" y="3990699"/>
              <a:ext cx="947684" cy="523219"/>
              <a:chOff x="2191143" y="3743325"/>
              <a:chExt cx="716197" cy="365015"/>
            </a:xfrm>
          </p:grpSpPr>
          <p:sp>
            <p:nvSpPr>
              <p:cNvPr id="9" name="文本框 40">
                <a:extLst>
                  <a:ext uri="{FF2B5EF4-FFF2-40B4-BE49-F238E27FC236}">
                    <a16:creationId xmlns:a16="http://schemas.microsoft.com/office/drawing/2014/main" id="{045B75A1-EC65-A81A-8059-7046230CD3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91143" y="3743325"/>
                <a:ext cx="412134" cy="3650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872AE787-CEA9-76D8-01C8-75FCB25065C6}"/>
                  </a:ext>
                </a:extLst>
              </p:cNvPr>
              <p:cNvSpPr/>
              <p:nvPr/>
            </p:nvSpPr>
            <p:spPr>
              <a:xfrm>
                <a:off x="2618565" y="3771246"/>
                <a:ext cx="288775" cy="28239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 b="1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42">
              <a:extLst>
                <a:ext uri="{FF2B5EF4-FFF2-40B4-BE49-F238E27FC236}">
                  <a16:creationId xmlns:a16="http://schemas.microsoft.com/office/drawing/2014/main" id="{7E288470-D697-7975-9506-364BF1BF44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11999" y="3973765"/>
              <a:ext cx="854550" cy="523219"/>
              <a:chOff x="2235933" y="3743325"/>
              <a:chExt cx="645813" cy="365015"/>
            </a:xfrm>
          </p:grpSpPr>
          <p:sp>
            <p:nvSpPr>
              <p:cNvPr id="12" name="文本框 40">
                <a:extLst>
                  <a:ext uri="{FF2B5EF4-FFF2-40B4-BE49-F238E27FC236}">
                    <a16:creationId xmlns:a16="http://schemas.microsoft.com/office/drawing/2014/main" id="{40B2CCB8-2010-29E6-7390-5B585B5F59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35933" y="3743325"/>
                <a:ext cx="412134" cy="3650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defRPr/>
                </a:pPr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第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67B3998-AB96-BB4B-0337-2E8E00785C83}"/>
                  </a:ext>
                </a:extLst>
              </p:cNvPr>
              <p:cNvSpPr/>
              <p:nvPr/>
            </p:nvSpPr>
            <p:spPr>
              <a:xfrm>
                <a:off x="2587854" y="3788966"/>
                <a:ext cx="293892" cy="28239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 b="1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9" grpId="0"/>
      <p:bldP spid="50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组合 750">
            <a:extLst>
              <a:ext uri="{FF2B5EF4-FFF2-40B4-BE49-F238E27FC236}">
                <a16:creationId xmlns:a16="http://schemas.microsoft.com/office/drawing/2014/main" id="{E7A1F8E1-CA92-4496-6687-580FF6D41A41}"/>
              </a:ext>
            </a:extLst>
          </p:cNvPr>
          <p:cNvGrpSpPr/>
          <p:nvPr/>
        </p:nvGrpSpPr>
        <p:grpSpPr>
          <a:xfrm>
            <a:off x="6206045" y="377866"/>
            <a:ext cx="613823" cy="829529"/>
            <a:chOff x="1744113" y="2384466"/>
            <a:chExt cx="613823" cy="829529"/>
          </a:xfrm>
        </p:grpSpPr>
        <p:grpSp>
          <p:nvGrpSpPr>
            <p:cNvPr id="752" name="组合 751">
              <a:extLst>
                <a:ext uri="{FF2B5EF4-FFF2-40B4-BE49-F238E27FC236}">
                  <a16:creationId xmlns:a16="http://schemas.microsoft.com/office/drawing/2014/main" id="{4301AAC3-818C-2161-CD1A-3A0AAB0C9BE6}"/>
                </a:ext>
              </a:extLst>
            </p:cNvPr>
            <p:cNvGrpSpPr/>
            <p:nvPr/>
          </p:nvGrpSpPr>
          <p:grpSpPr>
            <a:xfrm>
              <a:off x="1744113" y="2384466"/>
              <a:ext cx="613823" cy="829529"/>
              <a:chOff x="3059340" y="2039114"/>
              <a:chExt cx="659636" cy="891442"/>
            </a:xfrm>
          </p:grpSpPr>
          <p:grpSp>
            <p:nvGrpSpPr>
              <p:cNvPr id="754" name="组合 753">
                <a:extLst>
                  <a:ext uri="{FF2B5EF4-FFF2-40B4-BE49-F238E27FC236}">
                    <a16:creationId xmlns:a16="http://schemas.microsoft.com/office/drawing/2014/main" id="{0D2AA9AE-0137-1B17-8A15-BA23D1415432}"/>
                  </a:ext>
                </a:extLst>
              </p:cNvPr>
              <p:cNvGrpSpPr/>
              <p:nvPr/>
            </p:nvGrpSpPr>
            <p:grpSpPr>
              <a:xfrm>
                <a:off x="3100006" y="2720530"/>
                <a:ext cx="166306" cy="210026"/>
                <a:chOff x="3100006" y="2720530"/>
                <a:chExt cx="166306" cy="210026"/>
              </a:xfrm>
            </p:grpSpPr>
            <p:grpSp>
              <p:nvGrpSpPr>
                <p:cNvPr id="762" name="组合 761">
                  <a:extLst>
                    <a:ext uri="{FF2B5EF4-FFF2-40B4-BE49-F238E27FC236}">
                      <a16:creationId xmlns:a16="http://schemas.microsoft.com/office/drawing/2014/main" id="{3D95F711-9531-1D4F-93FE-B784EF3AE829}"/>
                    </a:ext>
                  </a:extLst>
                </p:cNvPr>
                <p:cNvGrpSpPr/>
                <p:nvPr/>
              </p:nvGrpSpPr>
              <p:grpSpPr>
                <a:xfrm>
                  <a:off x="3160585" y="2720530"/>
                  <a:ext cx="105727" cy="118205"/>
                  <a:chOff x="3160585" y="2720530"/>
                  <a:chExt cx="105727" cy="118205"/>
                </a:xfrm>
                <a:noFill/>
              </p:grpSpPr>
              <p:sp>
                <p:nvSpPr>
                  <p:cNvPr id="767" name="任意多边形 45">
                    <a:extLst>
                      <a:ext uri="{FF2B5EF4-FFF2-40B4-BE49-F238E27FC236}">
                        <a16:creationId xmlns:a16="http://schemas.microsoft.com/office/drawing/2014/main" id="{3055C5AE-DC50-185D-1B42-7BA04AE5250A}"/>
                      </a:ext>
                    </a:extLst>
                  </p:cNvPr>
                  <p:cNvSpPr/>
                  <p:nvPr/>
                </p:nvSpPr>
                <p:spPr>
                  <a:xfrm>
                    <a:off x="3204019" y="2763012"/>
                    <a:ext cx="62293" cy="75628"/>
                  </a:xfrm>
                  <a:custGeom>
                    <a:avLst/>
                    <a:gdLst>
                      <a:gd name="connsiteX0" fmla="*/ 62293 w 62293"/>
                      <a:gd name="connsiteY0" fmla="*/ 0 h 75628"/>
                      <a:gd name="connsiteX1" fmla="*/ 0 w 62293"/>
                      <a:gd name="connsiteY1" fmla="*/ 75629 h 7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293" h="75628">
                        <a:moveTo>
                          <a:pt x="62293" y="0"/>
                        </a:moveTo>
                        <a:lnTo>
                          <a:pt x="0" y="75629"/>
                        </a:lnTo>
                      </a:path>
                    </a:pathLst>
                  </a:custGeom>
                  <a:ln w="1604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" name="任意多边形 46">
                    <a:extLst>
                      <a:ext uri="{FF2B5EF4-FFF2-40B4-BE49-F238E27FC236}">
                        <a16:creationId xmlns:a16="http://schemas.microsoft.com/office/drawing/2014/main" id="{91BCFEC2-D7D6-8E54-F565-C272246E069E}"/>
                      </a:ext>
                    </a:extLst>
                  </p:cNvPr>
                  <p:cNvSpPr/>
                  <p:nvPr/>
                </p:nvSpPr>
                <p:spPr>
                  <a:xfrm>
                    <a:off x="3182778" y="2733865"/>
                    <a:ext cx="34099" cy="98488"/>
                  </a:xfrm>
                  <a:custGeom>
                    <a:avLst/>
                    <a:gdLst>
                      <a:gd name="connsiteX0" fmla="*/ 34100 w 34099"/>
                      <a:gd name="connsiteY0" fmla="*/ 0 h 98488"/>
                      <a:gd name="connsiteX1" fmla="*/ 0 w 34099"/>
                      <a:gd name="connsiteY1" fmla="*/ 98489 h 98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099" h="98488">
                        <a:moveTo>
                          <a:pt x="34100" y="0"/>
                        </a:moveTo>
                        <a:lnTo>
                          <a:pt x="0" y="98489"/>
                        </a:lnTo>
                      </a:path>
                    </a:pathLst>
                  </a:custGeom>
                  <a:ln w="1604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9" name="任意多边形 47">
                    <a:extLst>
                      <a:ext uri="{FF2B5EF4-FFF2-40B4-BE49-F238E27FC236}">
                        <a16:creationId xmlns:a16="http://schemas.microsoft.com/office/drawing/2014/main" id="{E44A1936-BB60-05D1-68EB-3D2CB1EBC066}"/>
                      </a:ext>
                    </a:extLst>
                  </p:cNvPr>
                  <p:cNvSpPr/>
                  <p:nvPr/>
                </p:nvSpPr>
                <p:spPr>
                  <a:xfrm>
                    <a:off x="3160585" y="2720530"/>
                    <a:ext cx="9429" cy="104679"/>
                  </a:xfrm>
                  <a:custGeom>
                    <a:avLst/>
                    <a:gdLst>
                      <a:gd name="connsiteX0" fmla="*/ 9430 w 9429"/>
                      <a:gd name="connsiteY0" fmla="*/ 0 h 104679"/>
                      <a:gd name="connsiteX1" fmla="*/ 0 w 9429"/>
                      <a:gd name="connsiteY1" fmla="*/ 104680 h 104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429" h="104679">
                        <a:moveTo>
                          <a:pt x="9430" y="0"/>
                        </a:moveTo>
                        <a:lnTo>
                          <a:pt x="0" y="104680"/>
                        </a:lnTo>
                      </a:path>
                    </a:pathLst>
                  </a:custGeom>
                  <a:ln w="1604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0" name="任意多边形 48">
                    <a:extLst>
                      <a:ext uri="{FF2B5EF4-FFF2-40B4-BE49-F238E27FC236}">
                        <a16:creationId xmlns:a16="http://schemas.microsoft.com/office/drawing/2014/main" id="{6DF97CC7-B164-4C7B-0073-DF237BB5BEF9}"/>
                      </a:ext>
                    </a:extLst>
                  </p:cNvPr>
                  <p:cNvSpPr/>
                  <p:nvPr/>
                </p:nvSpPr>
                <p:spPr>
                  <a:xfrm>
                    <a:off x="3194875" y="2753391"/>
                    <a:ext cx="62674" cy="85343"/>
                  </a:xfrm>
                  <a:custGeom>
                    <a:avLst/>
                    <a:gdLst>
                      <a:gd name="connsiteX0" fmla="*/ 62675 w 62674"/>
                      <a:gd name="connsiteY0" fmla="*/ 0 h 85343"/>
                      <a:gd name="connsiteX1" fmla="*/ 0 w 62674"/>
                      <a:gd name="connsiteY1" fmla="*/ 85344 h 853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2674" h="85343">
                        <a:moveTo>
                          <a:pt x="62675" y="0"/>
                        </a:moveTo>
                        <a:cubicBezTo>
                          <a:pt x="39815" y="27146"/>
                          <a:pt x="18860" y="55626"/>
                          <a:pt x="0" y="85344"/>
                        </a:cubicBezTo>
                      </a:path>
                    </a:pathLst>
                  </a:custGeom>
                  <a:noFill/>
                  <a:ln w="1604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1" name="任意多边形 49">
                    <a:extLst>
                      <a:ext uri="{FF2B5EF4-FFF2-40B4-BE49-F238E27FC236}">
                        <a16:creationId xmlns:a16="http://schemas.microsoft.com/office/drawing/2014/main" id="{BAE7B19D-F09B-EB8F-9F78-121A83A85AD7}"/>
                      </a:ext>
                    </a:extLst>
                  </p:cNvPr>
                  <p:cNvSpPr/>
                  <p:nvPr/>
                </p:nvSpPr>
                <p:spPr>
                  <a:xfrm>
                    <a:off x="3165729" y="2723673"/>
                    <a:ext cx="15239" cy="104775"/>
                  </a:xfrm>
                  <a:custGeom>
                    <a:avLst/>
                    <a:gdLst>
                      <a:gd name="connsiteX0" fmla="*/ 15240 w 15239"/>
                      <a:gd name="connsiteY0" fmla="*/ 0 h 104775"/>
                      <a:gd name="connsiteX1" fmla="*/ 0 w 15239"/>
                      <a:gd name="connsiteY1" fmla="*/ 10477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39" h="104775">
                        <a:moveTo>
                          <a:pt x="15240" y="0"/>
                        </a:moveTo>
                        <a:cubicBezTo>
                          <a:pt x="13525" y="35242"/>
                          <a:pt x="8477" y="70390"/>
                          <a:pt x="0" y="104775"/>
                        </a:cubicBezTo>
                      </a:path>
                    </a:pathLst>
                  </a:custGeom>
                  <a:noFill/>
                  <a:ln w="1604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3" name="组合 762">
                  <a:extLst>
                    <a:ext uri="{FF2B5EF4-FFF2-40B4-BE49-F238E27FC236}">
                      <a16:creationId xmlns:a16="http://schemas.microsoft.com/office/drawing/2014/main" id="{03FEA833-8348-3B0E-E2DC-056BF12BDF19}"/>
                    </a:ext>
                  </a:extLst>
                </p:cNvPr>
                <p:cNvGrpSpPr/>
                <p:nvPr/>
              </p:nvGrpSpPr>
              <p:grpSpPr>
                <a:xfrm>
                  <a:off x="3100006" y="2798349"/>
                  <a:ext cx="152685" cy="132207"/>
                  <a:chOff x="3100006" y="2798349"/>
                  <a:chExt cx="152685" cy="132207"/>
                </a:xfrm>
              </p:grpSpPr>
              <p:sp>
                <p:nvSpPr>
                  <p:cNvPr id="765" name="任意多边形 51">
                    <a:extLst>
                      <a:ext uri="{FF2B5EF4-FFF2-40B4-BE49-F238E27FC236}">
                        <a16:creationId xmlns:a16="http://schemas.microsoft.com/office/drawing/2014/main" id="{8AE38A24-9A2E-0B4F-6BED-4C8EB8A95C8E}"/>
                      </a:ext>
                    </a:extLst>
                  </p:cNvPr>
                  <p:cNvSpPr/>
                  <p:nvPr/>
                </p:nvSpPr>
                <p:spPr>
                  <a:xfrm>
                    <a:off x="3100006" y="2798349"/>
                    <a:ext cx="152685" cy="132207"/>
                  </a:xfrm>
                  <a:custGeom>
                    <a:avLst/>
                    <a:gdLst>
                      <a:gd name="connsiteX0" fmla="*/ 15050 w 152685"/>
                      <a:gd name="connsiteY0" fmla="*/ 0 h 132207"/>
                      <a:gd name="connsiteX1" fmla="*/ 12478 w 152685"/>
                      <a:gd name="connsiteY1" fmla="*/ 17240 h 132207"/>
                      <a:gd name="connsiteX2" fmla="*/ 12287 w 152685"/>
                      <a:gd name="connsiteY2" fmla="*/ 18764 h 132207"/>
                      <a:gd name="connsiteX3" fmla="*/ 0 w 152685"/>
                      <a:gd name="connsiteY3" fmla="*/ 100584 h 132207"/>
                      <a:gd name="connsiteX4" fmla="*/ 93345 w 152685"/>
                      <a:gd name="connsiteY4" fmla="*/ 132207 h 132207"/>
                      <a:gd name="connsiteX5" fmla="*/ 141637 w 152685"/>
                      <a:gd name="connsiteY5" fmla="*/ 62579 h 132207"/>
                      <a:gd name="connsiteX6" fmla="*/ 142589 w 152685"/>
                      <a:gd name="connsiteY6" fmla="*/ 61246 h 132207"/>
                      <a:gd name="connsiteX7" fmla="*/ 152686 w 152685"/>
                      <a:gd name="connsiteY7" fmla="*/ 46673 h 132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2685" h="132207">
                        <a:moveTo>
                          <a:pt x="15050" y="0"/>
                        </a:moveTo>
                        <a:lnTo>
                          <a:pt x="12478" y="17240"/>
                        </a:lnTo>
                        <a:lnTo>
                          <a:pt x="12287" y="18764"/>
                        </a:lnTo>
                        <a:lnTo>
                          <a:pt x="0" y="100584"/>
                        </a:lnTo>
                        <a:lnTo>
                          <a:pt x="93345" y="132207"/>
                        </a:lnTo>
                        <a:lnTo>
                          <a:pt x="141637" y="62579"/>
                        </a:lnTo>
                        <a:lnTo>
                          <a:pt x="142589" y="61246"/>
                        </a:lnTo>
                        <a:lnTo>
                          <a:pt x="152686" y="46673"/>
                        </a:lnTo>
                        <a:close/>
                      </a:path>
                    </a:pathLst>
                  </a:custGeom>
                  <a:solidFill>
                    <a:srgbClr val="688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6" name="任意多边形 52">
                    <a:extLst>
                      <a:ext uri="{FF2B5EF4-FFF2-40B4-BE49-F238E27FC236}">
                        <a16:creationId xmlns:a16="http://schemas.microsoft.com/office/drawing/2014/main" id="{88473EC3-CE95-ECA2-1438-CD36C757EBD0}"/>
                      </a:ext>
                    </a:extLst>
                  </p:cNvPr>
                  <p:cNvSpPr/>
                  <p:nvPr/>
                </p:nvSpPr>
                <p:spPr>
                  <a:xfrm>
                    <a:off x="3112293" y="2815590"/>
                    <a:ext cx="130302" cy="45338"/>
                  </a:xfrm>
                  <a:custGeom>
                    <a:avLst/>
                    <a:gdLst>
                      <a:gd name="connsiteX0" fmla="*/ 191 w 130302"/>
                      <a:gd name="connsiteY0" fmla="*/ 0 h 45338"/>
                      <a:gd name="connsiteX1" fmla="*/ 0 w 130302"/>
                      <a:gd name="connsiteY1" fmla="*/ 1524 h 45338"/>
                      <a:gd name="connsiteX2" fmla="*/ 129350 w 130302"/>
                      <a:gd name="connsiteY2" fmla="*/ 45339 h 45338"/>
                      <a:gd name="connsiteX3" fmla="*/ 130302 w 130302"/>
                      <a:gd name="connsiteY3" fmla="*/ 44005 h 45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0302" h="45338">
                        <a:moveTo>
                          <a:pt x="191" y="0"/>
                        </a:moveTo>
                        <a:lnTo>
                          <a:pt x="0" y="1524"/>
                        </a:lnTo>
                        <a:lnTo>
                          <a:pt x="129350" y="45339"/>
                        </a:lnTo>
                        <a:lnTo>
                          <a:pt x="130302" y="44005"/>
                        </a:lnTo>
                        <a:close/>
                      </a:path>
                    </a:pathLst>
                  </a:custGeom>
                  <a:solidFill>
                    <a:srgbClr val="FFDCD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64" name="任意多边形 53">
                  <a:extLst>
                    <a:ext uri="{FF2B5EF4-FFF2-40B4-BE49-F238E27FC236}">
                      <a16:creationId xmlns:a16="http://schemas.microsoft.com/office/drawing/2014/main" id="{680D34DB-9884-AC7B-952C-1A18891FCCC4}"/>
                    </a:ext>
                  </a:extLst>
                </p:cNvPr>
                <p:cNvSpPr/>
                <p:nvPr/>
              </p:nvSpPr>
              <p:spPr>
                <a:xfrm>
                  <a:off x="3142983" y="2843210"/>
                  <a:ext cx="49963" cy="57532"/>
                </a:xfrm>
                <a:custGeom>
                  <a:avLst/>
                  <a:gdLst>
                    <a:gd name="connsiteX0" fmla="*/ 3981 w 49963"/>
                    <a:gd name="connsiteY0" fmla="*/ 57533 h 57532"/>
                    <a:gd name="connsiteX1" fmla="*/ 35413 w 49963"/>
                    <a:gd name="connsiteY1" fmla="*/ 36959 h 57532"/>
                    <a:gd name="connsiteX2" fmla="*/ 48939 w 49963"/>
                    <a:gd name="connsiteY2" fmla="*/ 23814 h 57532"/>
                    <a:gd name="connsiteX3" fmla="*/ 48844 w 49963"/>
                    <a:gd name="connsiteY3" fmla="*/ 14765 h 57532"/>
                    <a:gd name="connsiteX4" fmla="*/ 33889 w 49963"/>
                    <a:gd name="connsiteY4" fmla="*/ 11336 h 57532"/>
                    <a:gd name="connsiteX5" fmla="*/ 21507 w 49963"/>
                    <a:gd name="connsiteY5" fmla="*/ 21719 h 57532"/>
                    <a:gd name="connsiteX6" fmla="*/ 22174 w 49963"/>
                    <a:gd name="connsiteY6" fmla="*/ 8193 h 57532"/>
                    <a:gd name="connsiteX7" fmla="*/ 12077 w 49963"/>
                    <a:gd name="connsiteY7" fmla="*/ 2 h 57532"/>
                    <a:gd name="connsiteX8" fmla="*/ 2933 w 49963"/>
                    <a:gd name="connsiteY8" fmla="*/ 5812 h 57532"/>
                    <a:gd name="connsiteX9" fmla="*/ 361 w 49963"/>
                    <a:gd name="connsiteY9" fmla="*/ 16289 h 57532"/>
                    <a:gd name="connsiteX10" fmla="*/ 3981 w 49963"/>
                    <a:gd name="connsiteY10" fmla="*/ 57533 h 57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963" h="57532">
                      <a:moveTo>
                        <a:pt x="3981" y="57533"/>
                      </a:moveTo>
                      <a:cubicBezTo>
                        <a:pt x="14458" y="50675"/>
                        <a:pt x="24936" y="43817"/>
                        <a:pt x="35413" y="36959"/>
                      </a:cubicBezTo>
                      <a:cubicBezTo>
                        <a:pt x="40843" y="33434"/>
                        <a:pt x="46558" y="29529"/>
                        <a:pt x="48939" y="23814"/>
                      </a:cubicBezTo>
                      <a:cubicBezTo>
                        <a:pt x="50177" y="20957"/>
                        <a:pt x="50463" y="17528"/>
                        <a:pt x="48844" y="14765"/>
                      </a:cubicBezTo>
                      <a:cubicBezTo>
                        <a:pt x="46177" y="10193"/>
                        <a:pt x="39033" y="9241"/>
                        <a:pt x="33889" y="11336"/>
                      </a:cubicBezTo>
                      <a:cubicBezTo>
                        <a:pt x="28746" y="13432"/>
                        <a:pt x="24936" y="17623"/>
                        <a:pt x="21507" y="21719"/>
                      </a:cubicBezTo>
                      <a:cubicBezTo>
                        <a:pt x="22269" y="17337"/>
                        <a:pt x="23412" y="12479"/>
                        <a:pt x="22174" y="8193"/>
                      </a:cubicBezTo>
                      <a:cubicBezTo>
                        <a:pt x="20935" y="3907"/>
                        <a:pt x="16935" y="-94"/>
                        <a:pt x="12077" y="2"/>
                      </a:cubicBezTo>
                      <a:cubicBezTo>
                        <a:pt x="8172" y="2"/>
                        <a:pt x="4743" y="2669"/>
                        <a:pt x="2933" y="5812"/>
                      </a:cubicBezTo>
                      <a:cubicBezTo>
                        <a:pt x="1123" y="8955"/>
                        <a:pt x="647" y="12670"/>
                        <a:pt x="361" y="16289"/>
                      </a:cubicBezTo>
                      <a:cubicBezTo>
                        <a:pt x="-686" y="30101"/>
                        <a:pt x="552" y="44007"/>
                        <a:pt x="3981" y="57533"/>
                      </a:cubicBezTo>
                      <a:close/>
                    </a:path>
                  </a:pathLst>
                </a:custGeom>
                <a:solidFill>
                  <a:srgbClr val="F1A2D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5" name="组合 754">
                <a:extLst>
                  <a:ext uri="{FF2B5EF4-FFF2-40B4-BE49-F238E27FC236}">
                    <a16:creationId xmlns:a16="http://schemas.microsoft.com/office/drawing/2014/main" id="{985AF5AE-D2B5-21C3-5D16-CF821A198F54}"/>
                  </a:ext>
                </a:extLst>
              </p:cNvPr>
              <p:cNvGrpSpPr/>
              <p:nvPr/>
            </p:nvGrpSpPr>
            <p:grpSpPr>
              <a:xfrm>
                <a:off x="3059340" y="2039114"/>
                <a:ext cx="659636" cy="732279"/>
                <a:chOff x="3059340" y="2039114"/>
                <a:chExt cx="659636" cy="732279"/>
              </a:xfrm>
            </p:grpSpPr>
            <p:sp>
              <p:nvSpPr>
                <p:cNvPr id="756" name="任意多边形 55">
                  <a:extLst>
                    <a:ext uri="{FF2B5EF4-FFF2-40B4-BE49-F238E27FC236}">
                      <a16:creationId xmlns:a16="http://schemas.microsoft.com/office/drawing/2014/main" id="{47FB5E89-316C-EBFD-7B24-73A2E5BD0997}"/>
                    </a:ext>
                  </a:extLst>
                </p:cNvPr>
                <p:cNvSpPr/>
                <p:nvPr/>
              </p:nvSpPr>
              <p:spPr>
                <a:xfrm>
                  <a:off x="3059340" y="2039114"/>
                  <a:ext cx="659541" cy="732185"/>
                </a:xfrm>
                <a:custGeom>
                  <a:avLst/>
                  <a:gdLst>
                    <a:gd name="connsiteX0" fmla="*/ 65431 w 659541"/>
                    <a:gd name="connsiteY0" fmla="*/ 610933 h 732185"/>
                    <a:gd name="connsiteX1" fmla="*/ 90482 w 659541"/>
                    <a:gd name="connsiteY1" fmla="*/ 660939 h 732185"/>
                    <a:gd name="connsiteX2" fmla="*/ 97626 w 659541"/>
                    <a:gd name="connsiteY2" fmla="*/ 674369 h 732185"/>
                    <a:gd name="connsiteX3" fmla="*/ 105532 w 659541"/>
                    <a:gd name="connsiteY3" fmla="*/ 687609 h 732185"/>
                    <a:gd name="connsiteX4" fmla="*/ 119343 w 659541"/>
                    <a:gd name="connsiteY4" fmla="*/ 692657 h 732185"/>
                    <a:gd name="connsiteX5" fmla="*/ 172778 w 659541"/>
                    <a:gd name="connsiteY5" fmla="*/ 712183 h 732185"/>
                    <a:gd name="connsiteX6" fmla="*/ 175826 w 659541"/>
                    <a:gd name="connsiteY6" fmla="*/ 713326 h 732185"/>
                    <a:gd name="connsiteX7" fmla="*/ 184303 w 659541"/>
                    <a:gd name="connsiteY7" fmla="*/ 716374 h 732185"/>
                    <a:gd name="connsiteX8" fmla="*/ 194209 w 659541"/>
                    <a:gd name="connsiteY8" fmla="*/ 719994 h 732185"/>
                    <a:gd name="connsiteX9" fmla="*/ 199162 w 659541"/>
                    <a:gd name="connsiteY9" fmla="*/ 721804 h 732185"/>
                    <a:gd name="connsiteX10" fmla="*/ 227547 w 659541"/>
                    <a:gd name="connsiteY10" fmla="*/ 732186 h 732185"/>
                    <a:gd name="connsiteX11" fmla="*/ 656934 w 659541"/>
                    <a:gd name="connsiteY11" fmla="*/ 348328 h 732185"/>
                    <a:gd name="connsiteX12" fmla="*/ 612928 w 659541"/>
                    <a:gd name="connsiteY12" fmla="*/ 156590 h 732185"/>
                    <a:gd name="connsiteX13" fmla="*/ 554159 w 659541"/>
                    <a:gd name="connsiteY13" fmla="*/ 89439 h 732185"/>
                    <a:gd name="connsiteX14" fmla="*/ 547968 w 659541"/>
                    <a:gd name="connsiteY14" fmla="*/ 84105 h 732185"/>
                    <a:gd name="connsiteX15" fmla="*/ 526632 w 659541"/>
                    <a:gd name="connsiteY15" fmla="*/ 67817 h 732185"/>
                    <a:gd name="connsiteX16" fmla="*/ 460528 w 659541"/>
                    <a:gd name="connsiteY16" fmla="*/ 30765 h 732185"/>
                    <a:gd name="connsiteX17" fmla="*/ 457480 w 659541"/>
                    <a:gd name="connsiteY17" fmla="*/ 29431 h 732185"/>
                    <a:gd name="connsiteX18" fmla="*/ 366898 w 659541"/>
                    <a:gd name="connsiteY18" fmla="*/ 3999 h 732185"/>
                    <a:gd name="connsiteX19" fmla="*/ 304985 w 659541"/>
                    <a:gd name="connsiteY19" fmla="*/ 94 h 732185"/>
                    <a:gd name="connsiteX20" fmla="*/ 294889 w 659541"/>
                    <a:gd name="connsiteY20" fmla="*/ 380 h 732185"/>
                    <a:gd name="connsiteX21" fmla="*/ 241549 w 659541"/>
                    <a:gd name="connsiteY21" fmla="*/ 7333 h 732185"/>
                    <a:gd name="connsiteX22" fmla="*/ 150871 w 659541"/>
                    <a:gd name="connsiteY22" fmla="*/ 42290 h 732185"/>
                    <a:gd name="connsiteX23" fmla="*/ 90 w 659541"/>
                    <a:gd name="connsiteY23" fmla="*/ 324325 h 732185"/>
                    <a:gd name="connsiteX24" fmla="*/ 65431 w 659541"/>
                    <a:gd name="connsiteY24" fmla="*/ 610933 h 732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59541" h="732185">
                      <a:moveTo>
                        <a:pt x="65431" y="610933"/>
                      </a:moveTo>
                      <a:cubicBezTo>
                        <a:pt x="69146" y="619600"/>
                        <a:pt x="80671" y="642460"/>
                        <a:pt x="90482" y="660939"/>
                      </a:cubicBezTo>
                      <a:cubicBezTo>
                        <a:pt x="93054" y="665796"/>
                        <a:pt x="95530" y="670369"/>
                        <a:pt x="97626" y="674369"/>
                      </a:cubicBezTo>
                      <a:cubicBezTo>
                        <a:pt x="101817" y="681989"/>
                        <a:pt x="104865" y="687228"/>
                        <a:pt x="105532" y="687609"/>
                      </a:cubicBezTo>
                      <a:lnTo>
                        <a:pt x="119343" y="692657"/>
                      </a:lnTo>
                      <a:lnTo>
                        <a:pt x="172778" y="712183"/>
                      </a:lnTo>
                      <a:lnTo>
                        <a:pt x="175826" y="713326"/>
                      </a:lnTo>
                      <a:lnTo>
                        <a:pt x="184303" y="716374"/>
                      </a:lnTo>
                      <a:lnTo>
                        <a:pt x="194209" y="719994"/>
                      </a:lnTo>
                      <a:lnTo>
                        <a:pt x="199162" y="721804"/>
                      </a:lnTo>
                      <a:lnTo>
                        <a:pt x="227547" y="732186"/>
                      </a:lnTo>
                      <a:cubicBezTo>
                        <a:pt x="407569" y="672750"/>
                        <a:pt x="630169" y="536828"/>
                        <a:pt x="656934" y="348328"/>
                      </a:cubicBezTo>
                      <a:cubicBezTo>
                        <a:pt x="666364" y="282320"/>
                        <a:pt x="649885" y="213645"/>
                        <a:pt x="612928" y="156590"/>
                      </a:cubicBezTo>
                      <a:cubicBezTo>
                        <a:pt x="596736" y="131635"/>
                        <a:pt x="576924" y="109060"/>
                        <a:pt x="554159" y="89439"/>
                      </a:cubicBezTo>
                      <a:cubicBezTo>
                        <a:pt x="552159" y="87629"/>
                        <a:pt x="550063" y="85819"/>
                        <a:pt x="547968" y="84105"/>
                      </a:cubicBezTo>
                      <a:cubicBezTo>
                        <a:pt x="541110" y="78390"/>
                        <a:pt x="534061" y="72960"/>
                        <a:pt x="526632" y="67817"/>
                      </a:cubicBezTo>
                      <a:cubicBezTo>
                        <a:pt x="506153" y="53244"/>
                        <a:pt x="483960" y="40766"/>
                        <a:pt x="460528" y="30765"/>
                      </a:cubicBezTo>
                      <a:cubicBezTo>
                        <a:pt x="459481" y="30289"/>
                        <a:pt x="458528" y="29812"/>
                        <a:pt x="457480" y="29431"/>
                      </a:cubicBezTo>
                      <a:cubicBezTo>
                        <a:pt x="428715" y="17239"/>
                        <a:pt x="398140" y="8572"/>
                        <a:pt x="366898" y="3999"/>
                      </a:cubicBezTo>
                      <a:cubicBezTo>
                        <a:pt x="346514" y="951"/>
                        <a:pt x="325750" y="-382"/>
                        <a:pt x="304985" y="94"/>
                      </a:cubicBezTo>
                      <a:cubicBezTo>
                        <a:pt x="301651" y="189"/>
                        <a:pt x="298222" y="285"/>
                        <a:pt x="294889" y="380"/>
                      </a:cubicBezTo>
                      <a:cubicBezTo>
                        <a:pt x="276982" y="1332"/>
                        <a:pt x="259170" y="3618"/>
                        <a:pt x="241549" y="7333"/>
                      </a:cubicBezTo>
                      <a:cubicBezTo>
                        <a:pt x="209449" y="14096"/>
                        <a:pt x="178588" y="25812"/>
                        <a:pt x="150871" y="42290"/>
                      </a:cubicBezTo>
                      <a:cubicBezTo>
                        <a:pt x="49525" y="102678"/>
                        <a:pt x="2471" y="216407"/>
                        <a:pt x="90" y="324325"/>
                      </a:cubicBezTo>
                      <a:cubicBezTo>
                        <a:pt x="-1815" y="422147"/>
                        <a:pt x="26760" y="520826"/>
                        <a:pt x="65431" y="610933"/>
                      </a:cubicBezTo>
                      <a:close/>
                    </a:path>
                  </a:pathLst>
                </a:custGeom>
                <a:solidFill>
                  <a:srgbClr val="ABBC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757" name="任意多边形 56">
                  <a:extLst>
                    <a:ext uri="{FF2B5EF4-FFF2-40B4-BE49-F238E27FC236}">
                      <a16:creationId xmlns:a16="http://schemas.microsoft.com/office/drawing/2014/main" id="{EC1AC966-78E6-45AC-4DCF-E489272E6888}"/>
                    </a:ext>
                  </a:extLst>
                </p:cNvPr>
                <p:cNvSpPr/>
                <p:nvPr/>
              </p:nvSpPr>
              <p:spPr>
                <a:xfrm>
                  <a:off x="3243738" y="2107025"/>
                  <a:ext cx="475238" cy="664368"/>
                </a:xfrm>
                <a:custGeom>
                  <a:avLst/>
                  <a:gdLst>
                    <a:gd name="connsiteX0" fmla="*/ 0 w 475238"/>
                    <a:gd name="connsiteY0" fmla="*/ 648557 h 664368"/>
                    <a:gd name="connsiteX1" fmla="*/ 9906 w 475238"/>
                    <a:gd name="connsiteY1" fmla="*/ 652177 h 664368"/>
                    <a:gd name="connsiteX2" fmla="*/ 14859 w 475238"/>
                    <a:gd name="connsiteY2" fmla="*/ 653986 h 664368"/>
                    <a:gd name="connsiteX3" fmla="*/ 43243 w 475238"/>
                    <a:gd name="connsiteY3" fmla="*/ 664369 h 664368"/>
                    <a:gd name="connsiteX4" fmla="*/ 472630 w 475238"/>
                    <a:gd name="connsiteY4" fmla="*/ 280511 h 664368"/>
                    <a:gd name="connsiteX5" fmla="*/ 428625 w 475238"/>
                    <a:gd name="connsiteY5" fmla="*/ 88773 h 664368"/>
                    <a:gd name="connsiteX6" fmla="*/ 369856 w 475238"/>
                    <a:gd name="connsiteY6" fmla="*/ 21622 h 664368"/>
                    <a:gd name="connsiteX7" fmla="*/ 363665 w 475238"/>
                    <a:gd name="connsiteY7" fmla="*/ 16288 h 664368"/>
                    <a:gd name="connsiteX8" fmla="*/ 342328 w 475238"/>
                    <a:gd name="connsiteY8" fmla="*/ 0 h 664368"/>
                    <a:gd name="connsiteX9" fmla="*/ 354901 w 475238"/>
                    <a:gd name="connsiteY9" fmla="*/ 48768 h 664368"/>
                    <a:gd name="connsiteX10" fmla="*/ 346805 w 475238"/>
                    <a:gd name="connsiteY10" fmla="*/ 185738 h 664368"/>
                    <a:gd name="connsiteX11" fmla="*/ 0 w 475238"/>
                    <a:gd name="connsiteY11" fmla="*/ 648557 h 664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5238" h="664368">
                      <a:moveTo>
                        <a:pt x="0" y="648557"/>
                      </a:moveTo>
                      <a:lnTo>
                        <a:pt x="9906" y="652177"/>
                      </a:lnTo>
                      <a:lnTo>
                        <a:pt x="14859" y="653986"/>
                      </a:lnTo>
                      <a:lnTo>
                        <a:pt x="43243" y="664369"/>
                      </a:lnTo>
                      <a:cubicBezTo>
                        <a:pt x="223266" y="604933"/>
                        <a:pt x="445865" y="469011"/>
                        <a:pt x="472630" y="280511"/>
                      </a:cubicBezTo>
                      <a:cubicBezTo>
                        <a:pt x="482060" y="214503"/>
                        <a:pt x="465582" y="145828"/>
                        <a:pt x="428625" y="88773"/>
                      </a:cubicBezTo>
                      <a:cubicBezTo>
                        <a:pt x="412432" y="63818"/>
                        <a:pt x="392620" y="41243"/>
                        <a:pt x="369856" y="21622"/>
                      </a:cubicBezTo>
                      <a:cubicBezTo>
                        <a:pt x="367855" y="19812"/>
                        <a:pt x="365760" y="18002"/>
                        <a:pt x="363665" y="16288"/>
                      </a:cubicBezTo>
                      <a:cubicBezTo>
                        <a:pt x="356807" y="10573"/>
                        <a:pt x="349758" y="5144"/>
                        <a:pt x="342328" y="0"/>
                      </a:cubicBezTo>
                      <a:cubicBezTo>
                        <a:pt x="348234" y="15812"/>
                        <a:pt x="352425" y="32290"/>
                        <a:pt x="354901" y="48768"/>
                      </a:cubicBezTo>
                      <a:cubicBezTo>
                        <a:pt x="361759" y="94298"/>
                        <a:pt x="356711" y="140779"/>
                        <a:pt x="346805" y="185738"/>
                      </a:cubicBezTo>
                      <a:cubicBezTo>
                        <a:pt x="305657" y="374999"/>
                        <a:pt x="176784" y="546259"/>
                        <a:pt x="0" y="648557"/>
                      </a:cubicBezTo>
                      <a:close/>
                    </a:path>
                  </a:pathLst>
                </a:custGeom>
                <a:solidFill>
                  <a:srgbClr val="F1A2D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8" name="任意多边形 57">
                  <a:extLst>
                    <a:ext uri="{FF2B5EF4-FFF2-40B4-BE49-F238E27FC236}">
                      <a16:creationId xmlns:a16="http://schemas.microsoft.com/office/drawing/2014/main" id="{BB5F391B-E5C6-BFB4-1271-9374C8A48492}"/>
                    </a:ext>
                  </a:extLst>
                </p:cNvPr>
                <p:cNvSpPr/>
                <p:nvPr/>
              </p:nvSpPr>
              <p:spPr>
                <a:xfrm>
                  <a:off x="3059512" y="2039303"/>
                  <a:ext cx="366915" cy="692466"/>
                </a:xfrm>
                <a:custGeom>
                  <a:avLst/>
                  <a:gdLst>
                    <a:gd name="connsiteX0" fmla="*/ 65259 w 366915"/>
                    <a:gd name="connsiteY0" fmla="*/ 610742 h 692466"/>
                    <a:gd name="connsiteX1" fmla="*/ 90310 w 366915"/>
                    <a:gd name="connsiteY1" fmla="*/ 660748 h 692466"/>
                    <a:gd name="connsiteX2" fmla="*/ 97454 w 366915"/>
                    <a:gd name="connsiteY2" fmla="*/ 674179 h 692466"/>
                    <a:gd name="connsiteX3" fmla="*/ 105359 w 366915"/>
                    <a:gd name="connsiteY3" fmla="*/ 687418 h 692466"/>
                    <a:gd name="connsiteX4" fmla="*/ 119171 w 366915"/>
                    <a:gd name="connsiteY4" fmla="*/ 692467 h 692466"/>
                    <a:gd name="connsiteX5" fmla="*/ 216802 w 366915"/>
                    <a:gd name="connsiteY5" fmla="*/ 183260 h 692466"/>
                    <a:gd name="connsiteX6" fmla="*/ 299003 w 366915"/>
                    <a:gd name="connsiteY6" fmla="*/ 56958 h 692466"/>
                    <a:gd name="connsiteX7" fmla="*/ 366916 w 366915"/>
                    <a:gd name="connsiteY7" fmla="*/ 3999 h 692466"/>
                    <a:gd name="connsiteX8" fmla="*/ 305003 w 366915"/>
                    <a:gd name="connsiteY8" fmla="*/ 94 h 692466"/>
                    <a:gd name="connsiteX9" fmla="*/ 294907 w 366915"/>
                    <a:gd name="connsiteY9" fmla="*/ 380 h 692466"/>
                    <a:gd name="connsiteX10" fmla="*/ 241567 w 366915"/>
                    <a:gd name="connsiteY10" fmla="*/ 7333 h 692466"/>
                    <a:gd name="connsiteX11" fmla="*/ 150889 w 366915"/>
                    <a:gd name="connsiteY11" fmla="*/ 42290 h 692466"/>
                    <a:gd name="connsiteX12" fmla="*/ 108 w 366915"/>
                    <a:gd name="connsiteY12" fmla="*/ 324325 h 692466"/>
                    <a:gd name="connsiteX13" fmla="*/ 65259 w 366915"/>
                    <a:gd name="connsiteY13" fmla="*/ 610742 h 692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6915" h="692466">
                      <a:moveTo>
                        <a:pt x="65259" y="610742"/>
                      </a:moveTo>
                      <a:cubicBezTo>
                        <a:pt x="68974" y="619410"/>
                        <a:pt x="80499" y="642270"/>
                        <a:pt x="90310" y="660748"/>
                      </a:cubicBezTo>
                      <a:cubicBezTo>
                        <a:pt x="92882" y="665606"/>
                        <a:pt x="95358" y="670178"/>
                        <a:pt x="97454" y="674179"/>
                      </a:cubicBezTo>
                      <a:cubicBezTo>
                        <a:pt x="101645" y="681798"/>
                        <a:pt x="104693" y="687037"/>
                        <a:pt x="105359" y="687418"/>
                      </a:cubicBezTo>
                      <a:lnTo>
                        <a:pt x="119171" y="692467"/>
                      </a:lnTo>
                      <a:cubicBezTo>
                        <a:pt x="106693" y="518730"/>
                        <a:pt x="140411" y="342327"/>
                        <a:pt x="216802" y="183260"/>
                      </a:cubicBezTo>
                      <a:cubicBezTo>
                        <a:pt x="238519" y="138207"/>
                        <a:pt x="263760" y="94106"/>
                        <a:pt x="299003" y="56958"/>
                      </a:cubicBezTo>
                      <a:cubicBezTo>
                        <a:pt x="319005" y="35908"/>
                        <a:pt x="341579" y="18858"/>
                        <a:pt x="366916" y="3999"/>
                      </a:cubicBezTo>
                      <a:cubicBezTo>
                        <a:pt x="346532" y="951"/>
                        <a:pt x="325768" y="-382"/>
                        <a:pt x="305003" y="94"/>
                      </a:cubicBezTo>
                      <a:cubicBezTo>
                        <a:pt x="301670" y="189"/>
                        <a:pt x="298241" y="285"/>
                        <a:pt x="294907" y="380"/>
                      </a:cubicBezTo>
                      <a:cubicBezTo>
                        <a:pt x="277000" y="1332"/>
                        <a:pt x="259188" y="3619"/>
                        <a:pt x="241567" y="7333"/>
                      </a:cubicBezTo>
                      <a:cubicBezTo>
                        <a:pt x="209468" y="14096"/>
                        <a:pt x="178607" y="25812"/>
                        <a:pt x="150889" y="42290"/>
                      </a:cubicBezTo>
                      <a:cubicBezTo>
                        <a:pt x="49543" y="102678"/>
                        <a:pt x="2489" y="216407"/>
                        <a:pt x="108" y="324325"/>
                      </a:cubicBezTo>
                      <a:cubicBezTo>
                        <a:pt x="-1987" y="421956"/>
                        <a:pt x="26588" y="520635"/>
                        <a:pt x="65259" y="610742"/>
                      </a:cubicBezTo>
                      <a:close/>
                    </a:path>
                  </a:pathLst>
                </a:custGeom>
                <a:solidFill>
                  <a:srgbClr val="688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9" name="任意多边形 58">
                  <a:extLst>
                    <a:ext uri="{FF2B5EF4-FFF2-40B4-BE49-F238E27FC236}">
                      <a16:creationId xmlns:a16="http://schemas.microsoft.com/office/drawing/2014/main" id="{C1D25097-98E4-A683-585F-C6BDA5965A65}"/>
                    </a:ext>
                  </a:extLst>
                </p:cNvPr>
                <p:cNvSpPr/>
                <p:nvPr/>
              </p:nvSpPr>
              <p:spPr>
                <a:xfrm>
                  <a:off x="3253644" y="2123408"/>
                  <a:ext cx="397191" cy="637603"/>
                </a:xfrm>
                <a:custGeom>
                  <a:avLst/>
                  <a:gdLst>
                    <a:gd name="connsiteX0" fmla="*/ 0 w 397191"/>
                    <a:gd name="connsiteY0" fmla="*/ 635794 h 637603"/>
                    <a:gd name="connsiteX1" fmla="*/ 4953 w 397191"/>
                    <a:gd name="connsiteY1" fmla="*/ 637603 h 637603"/>
                    <a:gd name="connsiteX2" fmla="*/ 344043 w 397191"/>
                    <a:gd name="connsiteY2" fmla="*/ 381000 h 637603"/>
                    <a:gd name="connsiteX3" fmla="*/ 359950 w 397191"/>
                    <a:gd name="connsiteY3" fmla="*/ 5334 h 637603"/>
                    <a:gd name="connsiteX4" fmla="*/ 353759 w 397191"/>
                    <a:gd name="connsiteY4" fmla="*/ 0 h 637603"/>
                    <a:gd name="connsiteX5" fmla="*/ 341090 w 397191"/>
                    <a:gd name="connsiteY5" fmla="*/ 379571 h 637603"/>
                    <a:gd name="connsiteX6" fmla="*/ 0 w 397191"/>
                    <a:gd name="connsiteY6" fmla="*/ 635794 h 637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191" h="637603">
                      <a:moveTo>
                        <a:pt x="0" y="635794"/>
                      </a:moveTo>
                      <a:lnTo>
                        <a:pt x="4953" y="637603"/>
                      </a:lnTo>
                      <a:cubicBezTo>
                        <a:pt x="152781" y="595027"/>
                        <a:pt x="277844" y="500920"/>
                        <a:pt x="344043" y="381000"/>
                      </a:cubicBezTo>
                      <a:cubicBezTo>
                        <a:pt x="409480" y="262509"/>
                        <a:pt x="414147" y="121158"/>
                        <a:pt x="359950" y="5334"/>
                      </a:cubicBezTo>
                      <a:cubicBezTo>
                        <a:pt x="357950" y="3524"/>
                        <a:pt x="355854" y="1715"/>
                        <a:pt x="353759" y="0"/>
                      </a:cubicBezTo>
                      <a:cubicBezTo>
                        <a:pt x="410909" y="116205"/>
                        <a:pt x="407194" y="259652"/>
                        <a:pt x="341090" y="379571"/>
                      </a:cubicBezTo>
                      <a:cubicBezTo>
                        <a:pt x="274701" y="499777"/>
                        <a:pt x="148685" y="593884"/>
                        <a:pt x="0" y="635794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0" name="任意多边形 59">
                  <a:extLst>
                    <a:ext uri="{FF2B5EF4-FFF2-40B4-BE49-F238E27FC236}">
                      <a16:creationId xmlns:a16="http://schemas.microsoft.com/office/drawing/2014/main" id="{45C82B1D-7557-6433-6A4B-8FC7C10E42B8}"/>
                    </a:ext>
                  </a:extLst>
                </p:cNvPr>
                <p:cNvSpPr/>
                <p:nvPr/>
              </p:nvSpPr>
              <p:spPr>
                <a:xfrm>
                  <a:off x="3232213" y="2068734"/>
                  <a:ext cx="287750" cy="683799"/>
                </a:xfrm>
                <a:custGeom>
                  <a:avLst/>
                  <a:gdLst>
                    <a:gd name="connsiteX0" fmla="*/ 284798 w 287750"/>
                    <a:gd name="connsiteY0" fmla="*/ 0 h 683799"/>
                    <a:gd name="connsiteX1" fmla="*/ 0 w 287750"/>
                    <a:gd name="connsiteY1" fmla="*/ 682657 h 683799"/>
                    <a:gd name="connsiteX2" fmla="*/ 3048 w 287750"/>
                    <a:gd name="connsiteY2" fmla="*/ 683800 h 683799"/>
                    <a:gd name="connsiteX3" fmla="*/ 287750 w 287750"/>
                    <a:gd name="connsiteY3" fmla="*/ 1333 h 683799"/>
                    <a:gd name="connsiteX4" fmla="*/ 284798 w 287750"/>
                    <a:gd name="connsiteY4" fmla="*/ 0 h 683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750" h="683799">
                      <a:moveTo>
                        <a:pt x="284798" y="0"/>
                      </a:moveTo>
                      <a:cubicBezTo>
                        <a:pt x="197358" y="229076"/>
                        <a:pt x="101727" y="458438"/>
                        <a:pt x="0" y="682657"/>
                      </a:cubicBezTo>
                      <a:lnTo>
                        <a:pt x="3048" y="683800"/>
                      </a:lnTo>
                      <a:cubicBezTo>
                        <a:pt x="104775" y="459676"/>
                        <a:pt x="200406" y="230410"/>
                        <a:pt x="287750" y="1333"/>
                      </a:cubicBezTo>
                      <a:cubicBezTo>
                        <a:pt x="286798" y="857"/>
                        <a:pt x="285750" y="381"/>
                        <a:pt x="284798" y="0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1" name="任意多边形 60">
                  <a:extLst>
                    <a:ext uri="{FF2B5EF4-FFF2-40B4-BE49-F238E27FC236}">
                      <a16:creationId xmlns:a16="http://schemas.microsoft.com/office/drawing/2014/main" id="{09782697-A0C5-5CB8-87D0-90147CD47F6F}"/>
                    </a:ext>
                  </a:extLst>
                </p:cNvPr>
                <p:cNvSpPr/>
                <p:nvPr/>
              </p:nvSpPr>
              <p:spPr>
                <a:xfrm>
                  <a:off x="3121912" y="2039493"/>
                  <a:ext cx="242603" cy="674084"/>
                </a:xfrm>
                <a:custGeom>
                  <a:avLst/>
                  <a:gdLst>
                    <a:gd name="connsiteX0" fmla="*/ 1 w 242603"/>
                    <a:gd name="connsiteY0" fmla="*/ 422624 h 674084"/>
                    <a:gd name="connsiteX1" fmla="*/ 28005 w 242603"/>
                    <a:gd name="connsiteY1" fmla="*/ 660654 h 674084"/>
                    <a:gd name="connsiteX2" fmla="*/ 35148 w 242603"/>
                    <a:gd name="connsiteY2" fmla="*/ 674084 h 674084"/>
                    <a:gd name="connsiteX3" fmla="*/ 3335 w 242603"/>
                    <a:gd name="connsiteY3" fmla="*/ 422719 h 674084"/>
                    <a:gd name="connsiteX4" fmla="*/ 20861 w 242603"/>
                    <a:gd name="connsiteY4" fmla="*/ 251460 h 674084"/>
                    <a:gd name="connsiteX5" fmla="*/ 98014 w 242603"/>
                    <a:gd name="connsiteY5" fmla="*/ 96488 h 674084"/>
                    <a:gd name="connsiteX6" fmla="*/ 242603 w 242603"/>
                    <a:gd name="connsiteY6" fmla="*/ 0 h 674084"/>
                    <a:gd name="connsiteX7" fmla="*/ 232506 w 242603"/>
                    <a:gd name="connsiteY7" fmla="*/ 286 h 674084"/>
                    <a:gd name="connsiteX8" fmla="*/ 95346 w 242603"/>
                    <a:gd name="connsiteY8" fmla="*/ 94488 h 674084"/>
                    <a:gd name="connsiteX9" fmla="*/ 17527 w 242603"/>
                    <a:gd name="connsiteY9" fmla="*/ 250698 h 674084"/>
                    <a:gd name="connsiteX10" fmla="*/ 1 w 242603"/>
                    <a:gd name="connsiteY10" fmla="*/ 422624 h 67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2603" h="674084">
                      <a:moveTo>
                        <a:pt x="1" y="422624"/>
                      </a:moveTo>
                      <a:cubicBezTo>
                        <a:pt x="96" y="511778"/>
                        <a:pt x="9336" y="590074"/>
                        <a:pt x="28005" y="660654"/>
                      </a:cubicBezTo>
                      <a:cubicBezTo>
                        <a:pt x="30576" y="665512"/>
                        <a:pt x="33053" y="670084"/>
                        <a:pt x="35148" y="674084"/>
                      </a:cubicBezTo>
                      <a:cubicBezTo>
                        <a:pt x="14003" y="600265"/>
                        <a:pt x="3621" y="517589"/>
                        <a:pt x="3335" y="422719"/>
                      </a:cubicBezTo>
                      <a:cubicBezTo>
                        <a:pt x="3240" y="354140"/>
                        <a:pt x="8764" y="299752"/>
                        <a:pt x="20861" y="251460"/>
                      </a:cubicBezTo>
                      <a:cubicBezTo>
                        <a:pt x="36101" y="190309"/>
                        <a:pt x="62009" y="138113"/>
                        <a:pt x="98014" y="96488"/>
                      </a:cubicBezTo>
                      <a:cubicBezTo>
                        <a:pt x="135828" y="52769"/>
                        <a:pt x="186406" y="19526"/>
                        <a:pt x="242603" y="0"/>
                      </a:cubicBezTo>
                      <a:cubicBezTo>
                        <a:pt x="239269" y="95"/>
                        <a:pt x="235840" y="190"/>
                        <a:pt x="232506" y="286"/>
                      </a:cubicBezTo>
                      <a:cubicBezTo>
                        <a:pt x="179357" y="20288"/>
                        <a:pt x="131541" y="52578"/>
                        <a:pt x="95346" y="94488"/>
                      </a:cubicBezTo>
                      <a:cubicBezTo>
                        <a:pt x="59056" y="136588"/>
                        <a:pt x="32862" y="189167"/>
                        <a:pt x="17527" y="250698"/>
                      </a:cubicBezTo>
                      <a:cubicBezTo>
                        <a:pt x="5430" y="299180"/>
                        <a:pt x="-94" y="353854"/>
                        <a:pt x="1" y="422624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53" name="任意多边形 114">
              <a:extLst>
                <a:ext uri="{FF2B5EF4-FFF2-40B4-BE49-F238E27FC236}">
                  <a16:creationId xmlns:a16="http://schemas.microsoft.com/office/drawing/2014/main" id="{C3E8E01D-21E8-9EAC-564D-47BA2E441C2B}"/>
                </a:ext>
              </a:extLst>
            </p:cNvPr>
            <p:cNvSpPr/>
            <p:nvPr/>
          </p:nvSpPr>
          <p:spPr>
            <a:xfrm>
              <a:off x="1953513" y="2613250"/>
              <a:ext cx="112743" cy="112743"/>
            </a:xfrm>
            <a:custGeom>
              <a:avLst/>
              <a:gdLst>
                <a:gd name="connsiteX0" fmla="*/ 77057 w 121158"/>
                <a:gd name="connsiteY0" fmla="*/ 42672 h 121158"/>
                <a:gd name="connsiteX1" fmla="*/ 121158 w 121158"/>
                <a:gd name="connsiteY1" fmla="*/ 55721 h 121158"/>
                <a:gd name="connsiteX2" fmla="*/ 78867 w 121158"/>
                <a:gd name="connsiteY2" fmla="*/ 75438 h 121158"/>
                <a:gd name="connsiteX3" fmla="*/ 65437 w 121158"/>
                <a:gd name="connsiteY3" fmla="*/ 121158 h 121158"/>
                <a:gd name="connsiteX4" fmla="*/ 43720 w 121158"/>
                <a:gd name="connsiteY4" fmla="*/ 78296 h 121158"/>
                <a:gd name="connsiteX5" fmla="*/ 0 w 121158"/>
                <a:gd name="connsiteY5" fmla="*/ 65342 h 121158"/>
                <a:gd name="connsiteX6" fmla="*/ 41339 w 121158"/>
                <a:gd name="connsiteY6" fmla="*/ 46101 h 121158"/>
                <a:gd name="connsiteX7" fmla="*/ 55817 w 121158"/>
                <a:gd name="connsiteY7" fmla="*/ 0 h 121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158" h="121158">
                  <a:moveTo>
                    <a:pt x="77057" y="42672"/>
                  </a:moveTo>
                  <a:lnTo>
                    <a:pt x="121158" y="55721"/>
                  </a:lnTo>
                  <a:lnTo>
                    <a:pt x="78867" y="75438"/>
                  </a:lnTo>
                  <a:lnTo>
                    <a:pt x="65437" y="121158"/>
                  </a:lnTo>
                  <a:lnTo>
                    <a:pt x="43720" y="78296"/>
                  </a:lnTo>
                  <a:lnTo>
                    <a:pt x="0" y="65342"/>
                  </a:lnTo>
                  <a:lnTo>
                    <a:pt x="41339" y="46101"/>
                  </a:lnTo>
                  <a:lnTo>
                    <a:pt x="55817" y="0"/>
                  </a:lnTo>
                  <a:close/>
                </a:path>
              </a:pathLst>
            </a:custGeom>
            <a:solidFill>
              <a:srgbClr val="F8F5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2" name="组合 771">
            <a:extLst>
              <a:ext uri="{FF2B5EF4-FFF2-40B4-BE49-F238E27FC236}">
                <a16:creationId xmlns:a16="http://schemas.microsoft.com/office/drawing/2014/main" id="{233967D5-7DBE-106C-51CB-2785C216688A}"/>
              </a:ext>
            </a:extLst>
          </p:cNvPr>
          <p:cNvGrpSpPr/>
          <p:nvPr/>
        </p:nvGrpSpPr>
        <p:grpSpPr>
          <a:xfrm>
            <a:off x="1283828" y="228600"/>
            <a:ext cx="825594" cy="1207263"/>
            <a:chOff x="8506986" y="2266696"/>
            <a:chExt cx="887213" cy="1297368"/>
          </a:xfrm>
        </p:grpSpPr>
        <p:grpSp>
          <p:nvGrpSpPr>
            <p:cNvPr id="773" name="组合 772">
              <a:extLst>
                <a:ext uri="{FF2B5EF4-FFF2-40B4-BE49-F238E27FC236}">
                  <a16:creationId xmlns:a16="http://schemas.microsoft.com/office/drawing/2014/main" id="{D2E05869-68F7-4809-0B01-39EE88C57B85}"/>
                </a:ext>
              </a:extLst>
            </p:cNvPr>
            <p:cNvGrpSpPr/>
            <p:nvPr/>
          </p:nvGrpSpPr>
          <p:grpSpPr>
            <a:xfrm>
              <a:off x="9116187" y="3258312"/>
              <a:ext cx="223646" cy="305752"/>
              <a:chOff x="9116187" y="3258312"/>
              <a:chExt cx="223646" cy="305752"/>
            </a:xfrm>
          </p:grpSpPr>
          <p:grpSp>
            <p:nvGrpSpPr>
              <p:cNvPr id="781" name="组合 780">
                <a:extLst>
                  <a:ext uri="{FF2B5EF4-FFF2-40B4-BE49-F238E27FC236}">
                    <a16:creationId xmlns:a16="http://schemas.microsoft.com/office/drawing/2014/main" id="{1087B5EC-65A7-F737-76D8-A1F5205B396F}"/>
                  </a:ext>
                </a:extLst>
              </p:cNvPr>
              <p:cNvGrpSpPr/>
              <p:nvPr/>
            </p:nvGrpSpPr>
            <p:grpSpPr>
              <a:xfrm>
                <a:off x="9116187" y="3258312"/>
                <a:ext cx="142112" cy="172116"/>
                <a:chOff x="9116187" y="3258312"/>
                <a:chExt cx="142112" cy="172116"/>
              </a:xfrm>
              <a:noFill/>
            </p:grpSpPr>
            <p:sp>
              <p:nvSpPr>
                <p:cNvPr id="786" name="任意多边形 26">
                  <a:extLst>
                    <a:ext uri="{FF2B5EF4-FFF2-40B4-BE49-F238E27FC236}">
                      <a16:creationId xmlns:a16="http://schemas.microsoft.com/office/drawing/2014/main" id="{81267DF0-E8E8-028C-8211-7C2490D56911}"/>
                    </a:ext>
                  </a:extLst>
                </p:cNvPr>
                <p:cNvSpPr/>
                <p:nvPr/>
              </p:nvSpPr>
              <p:spPr>
                <a:xfrm>
                  <a:off x="9116187" y="3320224"/>
                  <a:ext cx="83629" cy="110013"/>
                </a:xfrm>
                <a:custGeom>
                  <a:avLst/>
                  <a:gdLst>
                    <a:gd name="connsiteX0" fmla="*/ 0 w 83629"/>
                    <a:gd name="connsiteY0" fmla="*/ 0 h 110013"/>
                    <a:gd name="connsiteX1" fmla="*/ 83629 w 83629"/>
                    <a:gd name="connsiteY1" fmla="*/ 110014 h 11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3629" h="110013">
                      <a:moveTo>
                        <a:pt x="0" y="0"/>
                      </a:moveTo>
                      <a:lnTo>
                        <a:pt x="83629" y="110014"/>
                      </a:lnTo>
                    </a:path>
                  </a:pathLst>
                </a:custGeom>
                <a:ln w="2245" cap="flat">
                  <a:solidFill>
                    <a:srgbClr val="7051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7" name="任意多边形 27">
                  <a:extLst>
                    <a:ext uri="{FF2B5EF4-FFF2-40B4-BE49-F238E27FC236}">
                      <a16:creationId xmlns:a16="http://schemas.microsoft.com/office/drawing/2014/main" id="{7A8888D5-2540-6505-B555-9735EBB09DE9}"/>
                    </a:ext>
                  </a:extLst>
                </p:cNvPr>
                <p:cNvSpPr/>
                <p:nvPr/>
              </p:nvSpPr>
              <p:spPr>
                <a:xfrm>
                  <a:off x="9182671" y="3277743"/>
                  <a:ext cx="45815" cy="143351"/>
                </a:xfrm>
                <a:custGeom>
                  <a:avLst/>
                  <a:gdLst>
                    <a:gd name="connsiteX0" fmla="*/ 0 w 45815"/>
                    <a:gd name="connsiteY0" fmla="*/ 0 h 143351"/>
                    <a:gd name="connsiteX1" fmla="*/ 45815 w 45815"/>
                    <a:gd name="connsiteY1" fmla="*/ 143351 h 143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815" h="143351">
                      <a:moveTo>
                        <a:pt x="0" y="0"/>
                      </a:moveTo>
                      <a:lnTo>
                        <a:pt x="45815" y="143351"/>
                      </a:lnTo>
                    </a:path>
                  </a:pathLst>
                </a:custGeom>
                <a:ln w="2245" cap="flat">
                  <a:solidFill>
                    <a:srgbClr val="7051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 28">
                  <a:extLst>
                    <a:ext uri="{FF2B5EF4-FFF2-40B4-BE49-F238E27FC236}">
                      <a16:creationId xmlns:a16="http://schemas.microsoft.com/office/drawing/2014/main" id="{4545C877-1786-1811-6F6E-E2349B2ECEF2}"/>
                    </a:ext>
                  </a:extLst>
                </p:cNvPr>
                <p:cNvSpPr/>
                <p:nvPr/>
              </p:nvSpPr>
              <p:spPr>
                <a:xfrm>
                  <a:off x="9245727" y="3258312"/>
                  <a:ext cx="12573" cy="152495"/>
                </a:xfrm>
                <a:custGeom>
                  <a:avLst/>
                  <a:gdLst>
                    <a:gd name="connsiteX0" fmla="*/ 0 w 12573"/>
                    <a:gd name="connsiteY0" fmla="*/ 0 h 152495"/>
                    <a:gd name="connsiteX1" fmla="*/ 12573 w 12573"/>
                    <a:gd name="connsiteY1" fmla="*/ 152495 h 152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573" h="152495">
                      <a:moveTo>
                        <a:pt x="0" y="0"/>
                      </a:moveTo>
                      <a:lnTo>
                        <a:pt x="12573" y="152495"/>
                      </a:lnTo>
                    </a:path>
                  </a:pathLst>
                </a:custGeom>
                <a:ln w="2245" cap="flat">
                  <a:solidFill>
                    <a:srgbClr val="7051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9" name="任意多边形 29">
                  <a:extLst>
                    <a:ext uri="{FF2B5EF4-FFF2-40B4-BE49-F238E27FC236}">
                      <a16:creationId xmlns:a16="http://schemas.microsoft.com/office/drawing/2014/main" id="{A787C9BC-2A46-8F14-09A9-4BAFA27CA180}"/>
                    </a:ext>
                  </a:extLst>
                </p:cNvPr>
                <p:cNvSpPr/>
                <p:nvPr/>
              </p:nvSpPr>
              <p:spPr>
                <a:xfrm>
                  <a:off x="9127902" y="3306222"/>
                  <a:ext cx="84296" cy="124205"/>
                </a:xfrm>
                <a:custGeom>
                  <a:avLst/>
                  <a:gdLst>
                    <a:gd name="connsiteX0" fmla="*/ 0 w 84296"/>
                    <a:gd name="connsiteY0" fmla="*/ 0 h 124205"/>
                    <a:gd name="connsiteX1" fmla="*/ 84296 w 84296"/>
                    <a:gd name="connsiteY1" fmla="*/ 124206 h 12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296" h="124205">
                      <a:moveTo>
                        <a:pt x="0" y="0"/>
                      </a:moveTo>
                      <a:cubicBezTo>
                        <a:pt x="30766" y="39433"/>
                        <a:pt x="58960" y="80963"/>
                        <a:pt x="84296" y="124206"/>
                      </a:cubicBezTo>
                    </a:path>
                  </a:pathLst>
                </a:custGeom>
                <a:noFill/>
                <a:ln w="2245" cap="flat">
                  <a:solidFill>
                    <a:srgbClr val="7051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0" name="任意多边形 30">
                  <a:extLst>
                    <a:ext uri="{FF2B5EF4-FFF2-40B4-BE49-F238E27FC236}">
                      <a16:creationId xmlns:a16="http://schemas.microsoft.com/office/drawing/2014/main" id="{C9D440D1-8C44-5DFF-CB01-EAE1E8BAA386}"/>
                    </a:ext>
                  </a:extLst>
                </p:cNvPr>
                <p:cNvSpPr/>
                <p:nvPr/>
              </p:nvSpPr>
              <p:spPr>
                <a:xfrm>
                  <a:off x="9230867" y="3262883"/>
                  <a:ext cx="20478" cy="152495"/>
                </a:xfrm>
                <a:custGeom>
                  <a:avLst/>
                  <a:gdLst>
                    <a:gd name="connsiteX0" fmla="*/ 0 w 20478"/>
                    <a:gd name="connsiteY0" fmla="*/ 0 h 152495"/>
                    <a:gd name="connsiteX1" fmla="*/ 20479 w 20478"/>
                    <a:gd name="connsiteY1" fmla="*/ 152495 h 152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478" h="152495">
                      <a:moveTo>
                        <a:pt x="0" y="0"/>
                      </a:moveTo>
                      <a:cubicBezTo>
                        <a:pt x="2286" y="51340"/>
                        <a:pt x="9144" y="102394"/>
                        <a:pt x="20479" y="152495"/>
                      </a:cubicBezTo>
                    </a:path>
                  </a:pathLst>
                </a:custGeom>
                <a:noFill/>
                <a:ln w="2245" cap="flat">
                  <a:solidFill>
                    <a:srgbClr val="7051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2" name="组合 781">
                <a:extLst>
                  <a:ext uri="{FF2B5EF4-FFF2-40B4-BE49-F238E27FC236}">
                    <a16:creationId xmlns:a16="http://schemas.microsoft.com/office/drawing/2014/main" id="{D9269ABB-1ECB-7DFA-066D-64E316B7DBD9}"/>
                  </a:ext>
                </a:extLst>
              </p:cNvPr>
              <p:cNvGrpSpPr/>
              <p:nvPr/>
            </p:nvGrpSpPr>
            <p:grpSpPr>
              <a:xfrm>
                <a:off x="9134379" y="3371659"/>
                <a:ext cx="205454" cy="192404"/>
                <a:chOff x="9134379" y="3371659"/>
                <a:chExt cx="205454" cy="192404"/>
              </a:xfrm>
            </p:grpSpPr>
            <p:sp>
              <p:nvSpPr>
                <p:cNvPr id="784" name="任意多边形 32">
                  <a:extLst>
                    <a:ext uri="{FF2B5EF4-FFF2-40B4-BE49-F238E27FC236}">
                      <a16:creationId xmlns:a16="http://schemas.microsoft.com/office/drawing/2014/main" id="{724B5E44-5046-8448-CE89-942399B70B8A}"/>
                    </a:ext>
                  </a:extLst>
                </p:cNvPr>
                <p:cNvSpPr/>
                <p:nvPr/>
              </p:nvSpPr>
              <p:spPr>
                <a:xfrm>
                  <a:off x="9134379" y="3371659"/>
                  <a:ext cx="205454" cy="192404"/>
                </a:xfrm>
                <a:custGeom>
                  <a:avLst/>
                  <a:gdLst>
                    <a:gd name="connsiteX0" fmla="*/ 185166 w 205454"/>
                    <a:gd name="connsiteY0" fmla="*/ 0 h 192404"/>
                    <a:gd name="connsiteX1" fmla="*/ 188595 w 205454"/>
                    <a:gd name="connsiteY1" fmla="*/ 25051 h 192404"/>
                    <a:gd name="connsiteX2" fmla="*/ 188976 w 205454"/>
                    <a:gd name="connsiteY2" fmla="*/ 27337 h 192404"/>
                    <a:gd name="connsiteX3" fmla="*/ 205454 w 205454"/>
                    <a:gd name="connsiteY3" fmla="*/ 146399 h 192404"/>
                    <a:gd name="connsiteX4" fmla="*/ 79820 w 205454"/>
                    <a:gd name="connsiteY4" fmla="*/ 192405 h 192404"/>
                    <a:gd name="connsiteX5" fmla="*/ 14954 w 205454"/>
                    <a:gd name="connsiteY5" fmla="*/ 91154 h 192404"/>
                    <a:gd name="connsiteX6" fmla="*/ 13716 w 205454"/>
                    <a:gd name="connsiteY6" fmla="*/ 89154 h 192404"/>
                    <a:gd name="connsiteX7" fmla="*/ 0 w 205454"/>
                    <a:gd name="connsiteY7" fmla="*/ 67913 h 192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454" h="192404">
                      <a:moveTo>
                        <a:pt x="185166" y="0"/>
                      </a:moveTo>
                      <a:lnTo>
                        <a:pt x="188595" y="25051"/>
                      </a:lnTo>
                      <a:lnTo>
                        <a:pt x="188976" y="27337"/>
                      </a:lnTo>
                      <a:lnTo>
                        <a:pt x="205454" y="146399"/>
                      </a:lnTo>
                      <a:lnTo>
                        <a:pt x="79820" y="192405"/>
                      </a:lnTo>
                      <a:lnTo>
                        <a:pt x="14954" y="91154"/>
                      </a:lnTo>
                      <a:lnTo>
                        <a:pt x="13716" y="89154"/>
                      </a:lnTo>
                      <a:lnTo>
                        <a:pt x="0" y="67913"/>
                      </a:lnTo>
                      <a:close/>
                    </a:path>
                  </a:pathLst>
                </a:custGeom>
                <a:solidFill>
                  <a:srgbClr val="A66C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 33">
                  <a:extLst>
                    <a:ext uri="{FF2B5EF4-FFF2-40B4-BE49-F238E27FC236}">
                      <a16:creationId xmlns:a16="http://schemas.microsoft.com/office/drawing/2014/main" id="{9DC9AD75-AE09-D242-7C71-A4F2C62F0E36}"/>
                    </a:ext>
                  </a:extLst>
                </p:cNvPr>
                <p:cNvSpPr/>
                <p:nvPr/>
              </p:nvSpPr>
              <p:spPr>
                <a:xfrm>
                  <a:off x="9148095" y="3396710"/>
                  <a:ext cx="175260" cy="66103"/>
                </a:xfrm>
                <a:custGeom>
                  <a:avLst/>
                  <a:gdLst>
                    <a:gd name="connsiteX0" fmla="*/ 174879 w 175260"/>
                    <a:gd name="connsiteY0" fmla="*/ 0 h 66103"/>
                    <a:gd name="connsiteX1" fmla="*/ 175260 w 175260"/>
                    <a:gd name="connsiteY1" fmla="*/ 2286 h 66103"/>
                    <a:gd name="connsiteX2" fmla="*/ 1238 w 175260"/>
                    <a:gd name="connsiteY2" fmla="*/ 66104 h 66103"/>
                    <a:gd name="connsiteX3" fmla="*/ 0 w 175260"/>
                    <a:gd name="connsiteY3" fmla="*/ 64103 h 66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260" h="66103">
                      <a:moveTo>
                        <a:pt x="174879" y="0"/>
                      </a:moveTo>
                      <a:lnTo>
                        <a:pt x="175260" y="2286"/>
                      </a:lnTo>
                      <a:lnTo>
                        <a:pt x="1238" y="66104"/>
                      </a:lnTo>
                      <a:lnTo>
                        <a:pt x="0" y="64103"/>
                      </a:ln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83" name="任意多边形 34">
                <a:extLst>
                  <a:ext uri="{FF2B5EF4-FFF2-40B4-BE49-F238E27FC236}">
                    <a16:creationId xmlns:a16="http://schemas.microsoft.com/office/drawing/2014/main" id="{34D6B008-A71C-CE35-83D8-101A6062C68D}"/>
                  </a:ext>
                </a:extLst>
              </p:cNvPr>
              <p:cNvSpPr/>
              <p:nvPr/>
            </p:nvSpPr>
            <p:spPr>
              <a:xfrm>
                <a:off x="9214734" y="3436904"/>
                <a:ext cx="67352" cy="83821"/>
              </a:xfrm>
              <a:custGeom>
                <a:avLst/>
                <a:gdLst>
                  <a:gd name="connsiteX0" fmla="*/ 61948 w 67352"/>
                  <a:gd name="connsiteY0" fmla="*/ 83821 h 83821"/>
                  <a:gd name="connsiteX1" fmla="*/ 19657 w 67352"/>
                  <a:gd name="connsiteY1" fmla="*/ 53817 h 83821"/>
                  <a:gd name="connsiteX2" fmla="*/ 1369 w 67352"/>
                  <a:gd name="connsiteY2" fmla="*/ 34767 h 83821"/>
                  <a:gd name="connsiteX3" fmla="*/ 1560 w 67352"/>
                  <a:gd name="connsiteY3" fmla="*/ 21623 h 83821"/>
                  <a:gd name="connsiteX4" fmla="*/ 21658 w 67352"/>
                  <a:gd name="connsiteY4" fmla="*/ 16575 h 83821"/>
                  <a:gd name="connsiteX5" fmla="*/ 38422 w 67352"/>
                  <a:gd name="connsiteY5" fmla="*/ 31624 h 83821"/>
                  <a:gd name="connsiteX6" fmla="*/ 37564 w 67352"/>
                  <a:gd name="connsiteY6" fmla="*/ 11907 h 83821"/>
                  <a:gd name="connsiteX7" fmla="*/ 51185 w 67352"/>
                  <a:gd name="connsiteY7" fmla="*/ 1 h 83821"/>
                  <a:gd name="connsiteX8" fmla="*/ 63473 w 67352"/>
                  <a:gd name="connsiteY8" fmla="*/ 8478 h 83821"/>
                  <a:gd name="connsiteX9" fmla="*/ 66902 w 67352"/>
                  <a:gd name="connsiteY9" fmla="*/ 23718 h 83821"/>
                  <a:gd name="connsiteX10" fmla="*/ 61948 w 67352"/>
                  <a:gd name="connsiteY10" fmla="*/ 83821 h 8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2" h="83821">
                    <a:moveTo>
                      <a:pt x="61948" y="83821"/>
                    </a:moveTo>
                    <a:cubicBezTo>
                      <a:pt x="47852" y="73820"/>
                      <a:pt x="33754" y="63819"/>
                      <a:pt x="19657" y="53817"/>
                    </a:cubicBezTo>
                    <a:cubicBezTo>
                      <a:pt x="12418" y="48674"/>
                      <a:pt x="4703" y="43054"/>
                      <a:pt x="1369" y="34767"/>
                    </a:cubicBezTo>
                    <a:cubicBezTo>
                      <a:pt x="-345" y="30576"/>
                      <a:pt x="-631" y="25528"/>
                      <a:pt x="1560" y="21623"/>
                    </a:cubicBezTo>
                    <a:cubicBezTo>
                      <a:pt x="5179" y="14955"/>
                      <a:pt x="14704" y="13527"/>
                      <a:pt x="21658" y="16575"/>
                    </a:cubicBezTo>
                    <a:cubicBezTo>
                      <a:pt x="28611" y="19527"/>
                      <a:pt x="33659" y="25719"/>
                      <a:pt x="38422" y="31624"/>
                    </a:cubicBezTo>
                    <a:cubicBezTo>
                      <a:pt x="37374" y="25242"/>
                      <a:pt x="35850" y="18099"/>
                      <a:pt x="37564" y="11907"/>
                    </a:cubicBezTo>
                    <a:cubicBezTo>
                      <a:pt x="39279" y="5621"/>
                      <a:pt x="44708" y="-94"/>
                      <a:pt x="51185" y="1"/>
                    </a:cubicBezTo>
                    <a:cubicBezTo>
                      <a:pt x="56424" y="96"/>
                      <a:pt x="60996" y="3906"/>
                      <a:pt x="63473" y="8478"/>
                    </a:cubicBezTo>
                    <a:cubicBezTo>
                      <a:pt x="65949" y="13146"/>
                      <a:pt x="66520" y="18480"/>
                      <a:pt x="66902" y="23718"/>
                    </a:cubicBezTo>
                    <a:cubicBezTo>
                      <a:pt x="68235" y="43816"/>
                      <a:pt x="66615" y="64104"/>
                      <a:pt x="61948" y="83821"/>
                    </a:cubicBezTo>
                    <a:close/>
                  </a:path>
                </a:pathLst>
              </a:custGeom>
              <a:solidFill>
                <a:srgbClr val="F1A2D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4" name="组合 773">
              <a:extLst>
                <a:ext uri="{FF2B5EF4-FFF2-40B4-BE49-F238E27FC236}">
                  <a16:creationId xmlns:a16="http://schemas.microsoft.com/office/drawing/2014/main" id="{15896FF2-5434-6E45-22D4-2258AC497B32}"/>
                </a:ext>
              </a:extLst>
            </p:cNvPr>
            <p:cNvGrpSpPr/>
            <p:nvPr/>
          </p:nvGrpSpPr>
          <p:grpSpPr>
            <a:xfrm>
              <a:off x="8506986" y="2266696"/>
              <a:ext cx="887213" cy="1065815"/>
              <a:chOff x="8506986" y="2266696"/>
              <a:chExt cx="887213" cy="1065815"/>
            </a:xfrm>
          </p:grpSpPr>
          <p:sp>
            <p:nvSpPr>
              <p:cNvPr id="775" name="任意多边形 36">
                <a:extLst>
                  <a:ext uri="{FF2B5EF4-FFF2-40B4-BE49-F238E27FC236}">
                    <a16:creationId xmlns:a16="http://schemas.microsoft.com/office/drawing/2014/main" id="{5F53BF12-CE4D-2A8D-7C5B-010385E88922}"/>
                  </a:ext>
                </a:extLst>
              </p:cNvPr>
              <p:cNvSpPr/>
              <p:nvPr/>
            </p:nvSpPr>
            <p:spPr>
              <a:xfrm>
                <a:off x="8507081" y="2266696"/>
                <a:ext cx="887118" cy="1065815"/>
              </a:xfrm>
              <a:custGeom>
                <a:avLst/>
                <a:gdLst>
                  <a:gd name="connsiteX0" fmla="*/ 799415 w 887118"/>
                  <a:gd name="connsiteY0" fmla="*/ 889127 h 1065815"/>
                  <a:gd name="connsiteX1" fmla="*/ 765697 w 887118"/>
                  <a:gd name="connsiteY1" fmla="*/ 961993 h 1065815"/>
                  <a:gd name="connsiteX2" fmla="*/ 756076 w 887118"/>
                  <a:gd name="connsiteY2" fmla="*/ 981519 h 1065815"/>
                  <a:gd name="connsiteX3" fmla="*/ 745504 w 887118"/>
                  <a:gd name="connsiteY3" fmla="*/ 1000855 h 1065815"/>
                  <a:gd name="connsiteX4" fmla="*/ 726930 w 887118"/>
                  <a:gd name="connsiteY4" fmla="*/ 1008190 h 1065815"/>
                  <a:gd name="connsiteX5" fmla="*/ 655016 w 887118"/>
                  <a:gd name="connsiteY5" fmla="*/ 1036669 h 1065815"/>
                  <a:gd name="connsiteX6" fmla="*/ 650920 w 887118"/>
                  <a:gd name="connsiteY6" fmla="*/ 1038288 h 1065815"/>
                  <a:gd name="connsiteX7" fmla="*/ 639490 w 887118"/>
                  <a:gd name="connsiteY7" fmla="*/ 1042765 h 1065815"/>
                  <a:gd name="connsiteX8" fmla="*/ 626155 w 887118"/>
                  <a:gd name="connsiteY8" fmla="*/ 1048099 h 1065815"/>
                  <a:gd name="connsiteX9" fmla="*/ 619488 w 887118"/>
                  <a:gd name="connsiteY9" fmla="*/ 1050671 h 1065815"/>
                  <a:gd name="connsiteX10" fmla="*/ 581292 w 887118"/>
                  <a:gd name="connsiteY10" fmla="*/ 1065816 h 1065815"/>
                  <a:gd name="connsiteX11" fmla="*/ 3506 w 887118"/>
                  <a:gd name="connsiteY11" fmla="*/ 507079 h 1065815"/>
                  <a:gd name="connsiteX12" fmla="*/ 62751 w 887118"/>
                  <a:gd name="connsiteY12" fmla="*/ 227901 h 1065815"/>
                  <a:gd name="connsiteX13" fmla="*/ 141809 w 887118"/>
                  <a:gd name="connsiteY13" fmla="*/ 130175 h 1065815"/>
                  <a:gd name="connsiteX14" fmla="*/ 150191 w 887118"/>
                  <a:gd name="connsiteY14" fmla="*/ 122460 h 1065815"/>
                  <a:gd name="connsiteX15" fmla="*/ 178861 w 887118"/>
                  <a:gd name="connsiteY15" fmla="*/ 98742 h 1065815"/>
                  <a:gd name="connsiteX16" fmla="*/ 267825 w 887118"/>
                  <a:gd name="connsiteY16" fmla="*/ 44736 h 1065815"/>
                  <a:gd name="connsiteX17" fmla="*/ 271825 w 887118"/>
                  <a:gd name="connsiteY17" fmla="*/ 42831 h 1065815"/>
                  <a:gd name="connsiteX18" fmla="*/ 393650 w 887118"/>
                  <a:gd name="connsiteY18" fmla="*/ 5778 h 1065815"/>
                  <a:gd name="connsiteX19" fmla="*/ 476899 w 887118"/>
                  <a:gd name="connsiteY19" fmla="*/ 159 h 1065815"/>
                  <a:gd name="connsiteX20" fmla="*/ 490424 w 887118"/>
                  <a:gd name="connsiteY20" fmla="*/ 635 h 1065815"/>
                  <a:gd name="connsiteX21" fmla="*/ 562148 w 887118"/>
                  <a:gd name="connsiteY21" fmla="*/ 10827 h 1065815"/>
                  <a:gd name="connsiteX22" fmla="*/ 684067 w 887118"/>
                  <a:gd name="connsiteY22" fmla="*/ 61785 h 1065815"/>
                  <a:gd name="connsiteX23" fmla="*/ 886950 w 887118"/>
                  <a:gd name="connsiteY23" fmla="*/ 472313 h 1065815"/>
                  <a:gd name="connsiteX24" fmla="*/ 799415 w 887118"/>
                  <a:gd name="connsiteY24" fmla="*/ 889127 h 1065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87118" h="1065815">
                    <a:moveTo>
                      <a:pt x="799415" y="889127"/>
                    </a:moveTo>
                    <a:cubicBezTo>
                      <a:pt x="794462" y="901700"/>
                      <a:pt x="778841" y="935037"/>
                      <a:pt x="765697" y="961993"/>
                    </a:cubicBezTo>
                    <a:cubicBezTo>
                      <a:pt x="762173" y="969042"/>
                      <a:pt x="758934" y="975709"/>
                      <a:pt x="756076" y="981519"/>
                    </a:cubicBezTo>
                    <a:cubicBezTo>
                      <a:pt x="750456" y="992568"/>
                      <a:pt x="746361" y="1000188"/>
                      <a:pt x="745504" y="1000855"/>
                    </a:cubicBezTo>
                    <a:lnTo>
                      <a:pt x="726930" y="1008190"/>
                    </a:lnTo>
                    <a:lnTo>
                      <a:pt x="655016" y="1036669"/>
                    </a:lnTo>
                    <a:lnTo>
                      <a:pt x="650920" y="1038288"/>
                    </a:lnTo>
                    <a:lnTo>
                      <a:pt x="639490" y="1042765"/>
                    </a:lnTo>
                    <a:lnTo>
                      <a:pt x="626155" y="1048099"/>
                    </a:lnTo>
                    <a:lnTo>
                      <a:pt x="619488" y="1050671"/>
                    </a:lnTo>
                    <a:lnTo>
                      <a:pt x="581292" y="1065816"/>
                    </a:lnTo>
                    <a:cubicBezTo>
                      <a:pt x="339072" y="979233"/>
                      <a:pt x="39606" y="781399"/>
                      <a:pt x="3506" y="507079"/>
                    </a:cubicBezTo>
                    <a:cubicBezTo>
                      <a:pt x="-9162" y="410972"/>
                      <a:pt x="12936" y="311055"/>
                      <a:pt x="62751" y="227901"/>
                    </a:cubicBezTo>
                    <a:cubicBezTo>
                      <a:pt x="84469" y="191611"/>
                      <a:pt x="111234" y="158750"/>
                      <a:pt x="141809" y="130175"/>
                    </a:cubicBezTo>
                    <a:cubicBezTo>
                      <a:pt x="144476" y="127603"/>
                      <a:pt x="147333" y="124936"/>
                      <a:pt x="150191" y="122460"/>
                    </a:cubicBezTo>
                    <a:cubicBezTo>
                      <a:pt x="159430" y="114173"/>
                      <a:pt x="168955" y="106267"/>
                      <a:pt x="178861" y="98742"/>
                    </a:cubicBezTo>
                    <a:cubicBezTo>
                      <a:pt x="206388" y="77597"/>
                      <a:pt x="236297" y="59404"/>
                      <a:pt x="267825" y="44736"/>
                    </a:cubicBezTo>
                    <a:cubicBezTo>
                      <a:pt x="269158" y="43974"/>
                      <a:pt x="270492" y="43402"/>
                      <a:pt x="271825" y="42831"/>
                    </a:cubicBezTo>
                    <a:cubicBezTo>
                      <a:pt x="310497" y="25019"/>
                      <a:pt x="351645" y="12446"/>
                      <a:pt x="393650" y="5778"/>
                    </a:cubicBezTo>
                    <a:cubicBezTo>
                      <a:pt x="421082" y="1397"/>
                      <a:pt x="448990" y="-603"/>
                      <a:pt x="476899" y="159"/>
                    </a:cubicBezTo>
                    <a:cubicBezTo>
                      <a:pt x="481375" y="254"/>
                      <a:pt x="485947" y="444"/>
                      <a:pt x="490424" y="635"/>
                    </a:cubicBezTo>
                    <a:cubicBezTo>
                      <a:pt x="514522" y="2064"/>
                      <a:pt x="538430" y="5397"/>
                      <a:pt x="562148" y="10827"/>
                    </a:cubicBezTo>
                    <a:cubicBezTo>
                      <a:pt x="605295" y="20733"/>
                      <a:pt x="646824" y="37782"/>
                      <a:pt x="684067" y="61785"/>
                    </a:cubicBezTo>
                    <a:cubicBezTo>
                      <a:pt x="820370" y="149701"/>
                      <a:pt x="883806" y="315246"/>
                      <a:pt x="886950" y="472313"/>
                    </a:cubicBezTo>
                    <a:cubicBezTo>
                      <a:pt x="889998" y="614236"/>
                      <a:pt x="851422" y="757872"/>
                      <a:pt x="799415" y="889127"/>
                    </a:cubicBezTo>
                    <a:close/>
                  </a:path>
                </a:pathLst>
              </a:custGeom>
              <a:solidFill>
                <a:srgbClr val="F8F5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 37">
                <a:extLst>
                  <a:ext uri="{FF2B5EF4-FFF2-40B4-BE49-F238E27FC236}">
                    <a16:creationId xmlns:a16="http://schemas.microsoft.com/office/drawing/2014/main" id="{0C35F76B-1F9D-9987-D390-501E233045D0}"/>
                  </a:ext>
                </a:extLst>
              </p:cNvPr>
              <p:cNvSpPr/>
              <p:nvPr/>
            </p:nvSpPr>
            <p:spPr>
              <a:xfrm>
                <a:off x="8506986" y="2365343"/>
                <a:ext cx="639490" cy="967073"/>
              </a:xfrm>
              <a:custGeom>
                <a:avLst/>
                <a:gdLst>
                  <a:gd name="connsiteX0" fmla="*/ 639490 w 639490"/>
                  <a:gd name="connsiteY0" fmla="*/ 944023 h 967073"/>
                  <a:gd name="connsiteX1" fmla="*/ 626155 w 639490"/>
                  <a:gd name="connsiteY1" fmla="*/ 949357 h 967073"/>
                  <a:gd name="connsiteX2" fmla="*/ 619488 w 639490"/>
                  <a:gd name="connsiteY2" fmla="*/ 951929 h 967073"/>
                  <a:gd name="connsiteX3" fmla="*/ 581293 w 639490"/>
                  <a:gd name="connsiteY3" fmla="*/ 967073 h 967073"/>
                  <a:gd name="connsiteX4" fmla="*/ 3506 w 639490"/>
                  <a:gd name="connsiteY4" fmla="*/ 408337 h 967073"/>
                  <a:gd name="connsiteX5" fmla="*/ 62752 w 639490"/>
                  <a:gd name="connsiteY5" fmla="*/ 129159 h 967073"/>
                  <a:gd name="connsiteX6" fmla="*/ 141809 w 639490"/>
                  <a:gd name="connsiteY6" fmla="*/ 31433 h 967073"/>
                  <a:gd name="connsiteX7" fmla="*/ 150191 w 639490"/>
                  <a:gd name="connsiteY7" fmla="*/ 23717 h 967073"/>
                  <a:gd name="connsiteX8" fmla="*/ 178862 w 639490"/>
                  <a:gd name="connsiteY8" fmla="*/ 0 h 967073"/>
                  <a:gd name="connsiteX9" fmla="*/ 161907 w 639490"/>
                  <a:gd name="connsiteY9" fmla="*/ 71056 h 967073"/>
                  <a:gd name="connsiteX10" fmla="*/ 172765 w 639490"/>
                  <a:gd name="connsiteY10" fmla="*/ 270510 h 967073"/>
                  <a:gd name="connsiteX11" fmla="*/ 639490 w 639490"/>
                  <a:gd name="connsiteY11" fmla="*/ 944023 h 967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490" h="967073">
                    <a:moveTo>
                      <a:pt x="639490" y="944023"/>
                    </a:moveTo>
                    <a:lnTo>
                      <a:pt x="626155" y="949357"/>
                    </a:lnTo>
                    <a:lnTo>
                      <a:pt x="619488" y="951929"/>
                    </a:lnTo>
                    <a:lnTo>
                      <a:pt x="581293" y="967073"/>
                    </a:lnTo>
                    <a:cubicBezTo>
                      <a:pt x="339072" y="880491"/>
                      <a:pt x="39606" y="682657"/>
                      <a:pt x="3506" y="408337"/>
                    </a:cubicBezTo>
                    <a:cubicBezTo>
                      <a:pt x="-9162" y="312230"/>
                      <a:pt x="12936" y="212312"/>
                      <a:pt x="62752" y="129159"/>
                    </a:cubicBezTo>
                    <a:cubicBezTo>
                      <a:pt x="84468" y="92869"/>
                      <a:pt x="111234" y="60008"/>
                      <a:pt x="141809" y="31433"/>
                    </a:cubicBezTo>
                    <a:cubicBezTo>
                      <a:pt x="144476" y="28861"/>
                      <a:pt x="147334" y="26194"/>
                      <a:pt x="150191" y="23717"/>
                    </a:cubicBezTo>
                    <a:cubicBezTo>
                      <a:pt x="159430" y="15430"/>
                      <a:pt x="168955" y="7525"/>
                      <a:pt x="178862" y="0"/>
                    </a:cubicBezTo>
                    <a:cubicBezTo>
                      <a:pt x="170860" y="22955"/>
                      <a:pt x="165336" y="46958"/>
                      <a:pt x="161907" y="71056"/>
                    </a:cubicBezTo>
                    <a:cubicBezTo>
                      <a:pt x="152668" y="137350"/>
                      <a:pt x="159526" y="204978"/>
                      <a:pt x="172765" y="270510"/>
                    </a:cubicBezTo>
                    <a:cubicBezTo>
                      <a:pt x="228201" y="545878"/>
                      <a:pt x="401651" y="795147"/>
                      <a:pt x="639490" y="944023"/>
                    </a:cubicBezTo>
                    <a:close/>
                  </a:path>
                </a:pathLst>
              </a:custGeom>
              <a:solidFill>
                <a:srgbClr val="9FBC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 38">
                <a:extLst>
                  <a:ext uri="{FF2B5EF4-FFF2-40B4-BE49-F238E27FC236}">
                    <a16:creationId xmlns:a16="http://schemas.microsoft.com/office/drawing/2014/main" id="{E0C1EC58-86CC-6F53-3C9D-0655DE4746BD}"/>
                  </a:ext>
                </a:extLst>
              </p:cNvPr>
              <p:cNvSpPr/>
              <p:nvPr/>
            </p:nvSpPr>
            <p:spPr>
              <a:xfrm>
                <a:off x="8900731" y="2266696"/>
                <a:ext cx="493468" cy="1008189"/>
              </a:xfrm>
              <a:custGeom>
                <a:avLst/>
                <a:gdLst>
                  <a:gd name="connsiteX0" fmla="*/ 405765 w 493468"/>
                  <a:gd name="connsiteY0" fmla="*/ 889127 h 1008189"/>
                  <a:gd name="connsiteX1" fmla="*/ 372046 w 493468"/>
                  <a:gd name="connsiteY1" fmla="*/ 961993 h 1008189"/>
                  <a:gd name="connsiteX2" fmla="*/ 362426 w 493468"/>
                  <a:gd name="connsiteY2" fmla="*/ 981519 h 1008189"/>
                  <a:gd name="connsiteX3" fmla="*/ 351854 w 493468"/>
                  <a:gd name="connsiteY3" fmla="*/ 1000855 h 1008189"/>
                  <a:gd name="connsiteX4" fmla="*/ 333280 w 493468"/>
                  <a:gd name="connsiteY4" fmla="*/ 1008190 h 1008189"/>
                  <a:gd name="connsiteX5" fmla="*/ 201930 w 493468"/>
                  <a:gd name="connsiteY5" fmla="*/ 266859 h 1008189"/>
                  <a:gd name="connsiteX6" fmla="*/ 91344 w 493468"/>
                  <a:gd name="connsiteY6" fmla="*/ 82931 h 1008189"/>
                  <a:gd name="connsiteX7" fmla="*/ 0 w 493468"/>
                  <a:gd name="connsiteY7" fmla="*/ 5778 h 1008189"/>
                  <a:gd name="connsiteX8" fmla="*/ 83248 w 493468"/>
                  <a:gd name="connsiteY8" fmla="*/ 159 h 1008189"/>
                  <a:gd name="connsiteX9" fmla="*/ 96774 w 493468"/>
                  <a:gd name="connsiteY9" fmla="*/ 635 h 1008189"/>
                  <a:gd name="connsiteX10" fmla="*/ 168497 w 493468"/>
                  <a:gd name="connsiteY10" fmla="*/ 10827 h 1008189"/>
                  <a:gd name="connsiteX11" fmla="*/ 290417 w 493468"/>
                  <a:gd name="connsiteY11" fmla="*/ 61785 h 1008189"/>
                  <a:gd name="connsiteX12" fmla="*/ 493300 w 493468"/>
                  <a:gd name="connsiteY12" fmla="*/ 472313 h 1008189"/>
                  <a:gd name="connsiteX13" fmla="*/ 405765 w 493468"/>
                  <a:gd name="connsiteY13" fmla="*/ 889127 h 1008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3468" h="1008189">
                    <a:moveTo>
                      <a:pt x="405765" y="889127"/>
                    </a:moveTo>
                    <a:cubicBezTo>
                      <a:pt x="400812" y="901700"/>
                      <a:pt x="385191" y="935037"/>
                      <a:pt x="372046" y="961993"/>
                    </a:cubicBezTo>
                    <a:cubicBezTo>
                      <a:pt x="368522" y="969042"/>
                      <a:pt x="365284" y="975709"/>
                      <a:pt x="362426" y="981519"/>
                    </a:cubicBezTo>
                    <a:cubicBezTo>
                      <a:pt x="356806" y="992568"/>
                      <a:pt x="352710" y="1000188"/>
                      <a:pt x="351854" y="1000855"/>
                    </a:cubicBezTo>
                    <a:lnTo>
                      <a:pt x="333280" y="1008190"/>
                    </a:lnTo>
                    <a:cubicBezTo>
                      <a:pt x="350044" y="755301"/>
                      <a:pt x="304705" y="498507"/>
                      <a:pt x="201930" y="266859"/>
                    </a:cubicBezTo>
                    <a:cubicBezTo>
                      <a:pt x="172783" y="201231"/>
                      <a:pt x="138684" y="137033"/>
                      <a:pt x="91344" y="82931"/>
                    </a:cubicBezTo>
                    <a:cubicBezTo>
                      <a:pt x="64484" y="52356"/>
                      <a:pt x="34099" y="27495"/>
                      <a:pt x="0" y="5778"/>
                    </a:cubicBezTo>
                    <a:cubicBezTo>
                      <a:pt x="27432" y="1397"/>
                      <a:pt x="55340" y="-603"/>
                      <a:pt x="83248" y="159"/>
                    </a:cubicBezTo>
                    <a:cubicBezTo>
                      <a:pt x="87725" y="254"/>
                      <a:pt x="92297" y="444"/>
                      <a:pt x="96774" y="635"/>
                    </a:cubicBezTo>
                    <a:cubicBezTo>
                      <a:pt x="120872" y="2064"/>
                      <a:pt x="144780" y="5397"/>
                      <a:pt x="168497" y="10827"/>
                    </a:cubicBezTo>
                    <a:cubicBezTo>
                      <a:pt x="211645" y="20733"/>
                      <a:pt x="253174" y="37782"/>
                      <a:pt x="290417" y="61785"/>
                    </a:cubicBezTo>
                    <a:cubicBezTo>
                      <a:pt x="426720" y="149701"/>
                      <a:pt x="490156" y="315246"/>
                      <a:pt x="493300" y="472313"/>
                    </a:cubicBezTo>
                    <a:cubicBezTo>
                      <a:pt x="496348" y="614236"/>
                      <a:pt x="457771" y="757872"/>
                      <a:pt x="405765" y="889127"/>
                    </a:cubicBezTo>
                    <a:close/>
                  </a:path>
                </a:pathLst>
              </a:custGeom>
              <a:solidFill>
                <a:srgbClr val="F1A2D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 39">
                <a:extLst>
                  <a:ext uri="{FF2B5EF4-FFF2-40B4-BE49-F238E27FC236}">
                    <a16:creationId xmlns:a16="http://schemas.microsoft.com/office/drawing/2014/main" id="{D10DF5D6-CB1E-9472-8EB8-9A6B58775378}"/>
                  </a:ext>
                </a:extLst>
              </p:cNvPr>
              <p:cNvSpPr/>
              <p:nvPr/>
            </p:nvSpPr>
            <p:spPr>
              <a:xfrm>
                <a:off x="8598749" y="2389060"/>
                <a:ext cx="534392" cy="928211"/>
              </a:xfrm>
              <a:custGeom>
                <a:avLst/>
                <a:gdLst>
                  <a:gd name="connsiteX0" fmla="*/ 534392 w 534392"/>
                  <a:gd name="connsiteY0" fmla="*/ 925639 h 928211"/>
                  <a:gd name="connsiteX1" fmla="*/ 527724 w 534392"/>
                  <a:gd name="connsiteY1" fmla="*/ 928211 h 928211"/>
                  <a:gd name="connsiteX2" fmla="*/ 71477 w 534392"/>
                  <a:gd name="connsiteY2" fmla="*/ 554641 h 928211"/>
                  <a:gd name="connsiteX3" fmla="*/ 50141 w 534392"/>
                  <a:gd name="connsiteY3" fmla="*/ 7715 h 928211"/>
                  <a:gd name="connsiteX4" fmla="*/ 58523 w 534392"/>
                  <a:gd name="connsiteY4" fmla="*/ 0 h 928211"/>
                  <a:gd name="connsiteX5" fmla="*/ 75573 w 534392"/>
                  <a:gd name="connsiteY5" fmla="*/ 552545 h 928211"/>
                  <a:gd name="connsiteX6" fmla="*/ 534392 w 534392"/>
                  <a:gd name="connsiteY6" fmla="*/ 925639 h 928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4392" h="928211">
                    <a:moveTo>
                      <a:pt x="534392" y="925639"/>
                    </a:moveTo>
                    <a:lnTo>
                      <a:pt x="527724" y="928211"/>
                    </a:lnTo>
                    <a:cubicBezTo>
                      <a:pt x="328843" y="866203"/>
                      <a:pt x="160536" y="729234"/>
                      <a:pt x="71477" y="554641"/>
                    </a:cubicBezTo>
                    <a:cubicBezTo>
                      <a:pt x="-16534" y="382143"/>
                      <a:pt x="-22820" y="176403"/>
                      <a:pt x="50141" y="7715"/>
                    </a:cubicBezTo>
                    <a:cubicBezTo>
                      <a:pt x="52808" y="5143"/>
                      <a:pt x="55665" y="2476"/>
                      <a:pt x="58523" y="0"/>
                    </a:cubicBezTo>
                    <a:cubicBezTo>
                      <a:pt x="-18343" y="169164"/>
                      <a:pt x="-13391" y="377952"/>
                      <a:pt x="75573" y="552545"/>
                    </a:cubicBezTo>
                    <a:cubicBezTo>
                      <a:pt x="164727" y="727615"/>
                      <a:pt x="334272" y="864584"/>
                      <a:pt x="534392" y="925639"/>
                    </a:cubicBezTo>
                    <a:close/>
                  </a:path>
                </a:pathLst>
              </a:custGeom>
              <a:solidFill>
                <a:srgbClr val="FFDC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 40">
                <a:extLst>
                  <a:ext uri="{FF2B5EF4-FFF2-40B4-BE49-F238E27FC236}">
                    <a16:creationId xmlns:a16="http://schemas.microsoft.com/office/drawing/2014/main" id="{5F4DCD34-55C5-E572-C818-DE5019269291}"/>
                  </a:ext>
                </a:extLst>
              </p:cNvPr>
              <p:cNvSpPr/>
              <p:nvPr/>
            </p:nvSpPr>
            <p:spPr>
              <a:xfrm>
                <a:off x="8774810" y="2309526"/>
                <a:ext cx="387191" cy="995362"/>
              </a:xfrm>
              <a:custGeom>
                <a:avLst/>
                <a:gdLst>
                  <a:gd name="connsiteX0" fmla="*/ 4000 w 387191"/>
                  <a:gd name="connsiteY0" fmla="*/ 0 h 995362"/>
                  <a:gd name="connsiteX1" fmla="*/ 387191 w 387191"/>
                  <a:gd name="connsiteY1" fmla="*/ 993743 h 995362"/>
                  <a:gd name="connsiteX2" fmla="*/ 383096 w 387191"/>
                  <a:gd name="connsiteY2" fmla="*/ 995363 h 995362"/>
                  <a:gd name="connsiteX3" fmla="*/ 0 w 387191"/>
                  <a:gd name="connsiteY3" fmla="*/ 1905 h 995362"/>
                  <a:gd name="connsiteX4" fmla="*/ 4000 w 387191"/>
                  <a:gd name="connsiteY4" fmla="*/ 0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191" h="995362">
                    <a:moveTo>
                      <a:pt x="4000" y="0"/>
                    </a:moveTo>
                    <a:cubicBezTo>
                      <a:pt x="121634" y="333566"/>
                      <a:pt x="250317" y="667322"/>
                      <a:pt x="387191" y="993743"/>
                    </a:cubicBezTo>
                    <a:lnTo>
                      <a:pt x="383096" y="995363"/>
                    </a:lnTo>
                    <a:cubicBezTo>
                      <a:pt x="246222" y="669131"/>
                      <a:pt x="117539" y="335375"/>
                      <a:pt x="0" y="1905"/>
                    </a:cubicBezTo>
                    <a:cubicBezTo>
                      <a:pt x="1334" y="1143"/>
                      <a:pt x="2667" y="571"/>
                      <a:pt x="4000" y="0"/>
                    </a:cubicBezTo>
                    <a:close/>
                  </a:path>
                </a:pathLst>
              </a:custGeom>
              <a:solidFill>
                <a:srgbClr val="FFDC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 41">
                <a:extLst>
                  <a:ext uri="{FF2B5EF4-FFF2-40B4-BE49-F238E27FC236}">
                    <a16:creationId xmlns:a16="http://schemas.microsoft.com/office/drawing/2014/main" id="{122E6B6A-0310-4D82-F50C-A2A3F18EC80F}"/>
                  </a:ext>
                </a:extLst>
              </p:cNvPr>
              <p:cNvSpPr/>
              <p:nvPr/>
            </p:nvSpPr>
            <p:spPr>
              <a:xfrm>
                <a:off x="8983980" y="2266759"/>
                <a:ext cx="326424" cy="981360"/>
              </a:xfrm>
              <a:custGeom>
                <a:avLst/>
                <a:gdLst>
                  <a:gd name="connsiteX0" fmla="*/ 326421 w 326424"/>
                  <a:gd name="connsiteY0" fmla="*/ 615410 h 981360"/>
                  <a:gd name="connsiteX1" fmla="*/ 288798 w 326424"/>
                  <a:gd name="connsiteY1" fmla="*/ 961835 h 981360"/>
                  <a:gd name="connsiteX2" fmla="*/ 279178 w 326424"/>
                  <a:gd name="connsiteY2" fmla="*/ 981361 h 981360"/>
                  <a:gd name="connsiteX3" fmla="*/ 321945 w 326424"/>
                  <a:gd name="connsiteY3" fmla="*/ 615410 h 981360"/>
                  <a:gd name="connsiteX4" fmla="*/ 298418 w 326424"/>
                  <a:gd name="connsiteY4" fmla="*/ 366141 h 981360"/>
                  <a:gd name="connsiteX5" fmla="*/ 194596 w 326424"/>
                  <a:gd name="connsiteY5" fmla="*/ 140494 h 981360"/>
                  <a:gd name="connsiteX6" fmla="*/ 0 w 326424"/>
                  <a:gd name="connsiteY6" fmla="*/ 0 h 981360"/>
                  <a:gd name="connsiteX7" fmla="*/ 13525 w 326424"/>
                  <a:gd name="connsiteY7" fmla="*/ 476 h 981360"/>
                  <a:gd name="connsiteX8" fmla="*/ 198025 w 326424"/>
                  <a:gd name="connsiteY8" fmla="*/ 137636 h 981360"/>
                  <a:gd name="connsiteX9" fmla="*/ 302704 w 326424"/>
                  <a:gd name="connsiteY9" fmla="*/ 365093 h 981360"/>
                  <a:gd name="connsiteX10" fmla="*/ 326421 w 326424"/>
                  <a:gd name="connsiteY10" fmla="*/ 615410 h 98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6424" h="981360">
                    <a:moveTo>
                      <a:pt x="326421" y="615410"/>
                    </a:moveTo>
                    <a:cubicBezTo>
                      <a:pt x="326231" y="745141"/>
                      <a:pt x="313849" y="859250"/>
                      <a:pt x="288798" y="961835"/>
                    </a:cubicBezTo>
                    <a:cubicBezTo>
                      <a:pt x="285274" y="968883"/>
                      <a:pt x="282035" y="975550"/>
                      <a:pt x="279178" y="981361"/>
                    </a:cubicBezTo>
                    <a:cubicBezTo>
                      <a:pt x="307657" y="873824"/>
                      <a:pt x="321659" y="753523"/>
                      <a:pt x="321945" y="615410"/>
                    </a:cubicBezTo>
                    <a:cubicBezTo>
                      <a:pt x="322136" y="515683"/>
                      <a:pt x="314610" y="436436"/>
                      <a:pt x="298418" y="366141"/>
                    </a:cubicBezTo>
                    <a:cubicBezTo>
                      <a:pt x="277939" y="277082"/>
                      <a:pt x="242983" y="201168"/>
                      <a:pt x="194596" y="140494"/>
                    </a:cubicBezTo>
                    <a:cubicBezTo>
                      <a:pt x="143732" y="76867"/>
                      <a:pt x="75724" y="28384"/>
                      <a:pt x="0" y="0"/>
                    </a:cubicBezTo>
                    <a:cubicBezTo>
                      <a:pt x="4476" y="95"/>
                      <a:pt x="9049" y="286"/>
                      <a:pt x="13525" y="476"/>
                    </a:cubicBezTo>
                    <a:cubicBezTo>
                      <a:pt x="85058" y="29527"/>
                      <a:pt x="149352" y="76581"/>
                      <a:pt x="198025" y="137636"/>
                    </a:cubicBezTo>
                    <a:cubicBezTo>
                      <a:pt x="246888" y="198882"/>
                      <a:pt x="282035" y="275463"/>
                      <a:pt x="302704" y="365093"/>
                    </a:cubicBezTo>
                    <a:cubicBezTo>
                      <a:pt x="318992" y="435769"/>
                      <a:pt x="326612" y="515303"/>
                      <a:pt x="326421" y="615410"/>
                    </a:cubicBezTo>
                    <a:close/>
                  </a:path>
                </a:pathLst>
              </a:custGeom>
              <a:solidFill>
                <a:srgbClr val="FFDC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91" name="组合 790">
            <a:extLst>
              <a:ext uri="{FF2B5EF4-FFF2-40B4-BE49-F238E27FC236}">
                <a16:creationId xmlns:a16="http://schemas.microsoft.com/office/drawing/2014/main" id="{B99442D7-B382-A51E-238C-5C131F051AA8}"/>
              </a:ext>
            </a:extLst>
          </p:cNvPr>
          <p:cNvGrpSpPr/>
          <p:nvPr/>
        </p:nvGrpSpPr>
        <p:grpSpPr>
          <a:xfrm>
            <a:off x="7159584" y="131795"/>
            <a:ext cx="378263" cy="552979"/>
            <a:chOff x="5841325" y="1447515"/>
            <a:chExt cx="378263" cy="552979"/>
          </a:xfrm>
        </p:grpSpPr>
        <p:grpSp>
          <p:nvGrpSpPr>
            <p:cNvPr id="792" name="组合 791">
              <a:extLst>
                <a:ext uri="{FF2B5EF4-FFF2-40B4-BE49-F238E27FC236}">
                  <a16:creationId xmlns:a16="http://schemas.microsoft.com/office/drawing/2014/main" id="{A17CE963-1E84-4AAB-A985-B18C06A1C067}"/>
                </a:ext>
              </a:extLst>
            </p:cNvPr>
            <p:cNvGrpSpPr/>
            <p:nvPr/>
          </p:nvGrpSpPr>
          <p:grpSpPr>
            <a:xfrm>
              <a:off x="5841325" y="1447515"/>
              <a:ext cx="378263" cy="552979"/>
              <a:chOff x="7920918" y="1302461"/>
              <a:chExt cx="406495" cy="594251"/>
            </a:xfrm>
          </p:grpSpPr>
          <p:grpSp>
            <p:nvGrpSpPr>
              <p:cNvPr id="794" name="组合 793">
                <a:extLst>
                  <a:ext uri="{FF2B5EF4-FFF2-40B4-BE49-F238E27FC236}">
                    <a16:creationId xmlns:a16="http://schemas.microsoft.com/office/drawing/2014/main" id="{27536E64-1F0C-A855-DF6A-50C8DF5EBE4E}"/>
                  </a:ext>
                </a:extLst>
              </p:cNvPr>
              <p:cNvGrpSpPr/>
              <p:nvPr/>
            </p:nvGrpSpPr>
            <p:grpSpPr>
              <a:xfrm>
                <a:off x="7945850" y="1756695"/>
                <a:ext cx="102488" cy="140017"/>
                <a:chOff x="7945850" y="1756695"/>
                <a:chExt cx="102488" cy="140017"/>
              </a:xfrm>
            </p:grpSpPr>
            <p:grpSp>
              <p:nvGrpSpPr>
                <p:cNvPr id="802" name="组合 801">
                  <a:extLst>
                    <a:ext uri="{FF2B5EF4-FFF2-40B4-BE49-F238E27FC236}">
                      <a16:creationId xmlns:a16="http://schemas.microsoft.com/office/drawing/2014/main" id="{C2A6C934-2DD0-A091-0B76-4FFD1BE51114}"/>
                    </a:ext>
                  </a:extLst>
                </p:cNvPr>
                <p:cNvGrpSpPr/>
                <p:nvPr/>
              </p:nvGrpSpPr>
              <p:grpSpPr>
                <a:xfrm>
                  <a:off x="7983188" y="1756695"/>
                  <a:ext cx="65151" cy="78771"/>
                  <a:chOff x="7983188" y="1756695"/>
                  <a:chExt cx="65151" cy="78771"/>
                </a:xfrm>
                <a:noFill/>
              </p:grpSpPr>
              <p:sp>
                <p:nvSpPr>
                  <p:cNvPr id="807" name="任意多边形 83">
                    <a:extLst>
                      <a:ext uri="{FF2B5EF4-FFF2-40B4-BE49-F238E27FC236}">
                        <a16:creationId xmlns:a16="http://schemas.microsoft.com/office/drawing/2014/main" id="{93869D16-2002-674F-F83E-56AFF63A4A7B}"/>
                      </a:ext>
                    </a:extLst>
                  </p:cNvPr>
                  <p:cNvSpPr/>
                  <p:nvPr/>
                </p:nvSpPr>
                <p:spPr>
                  <a:xfrm>
                    <a:off x="8009953" y="1784985"/>
                    <a:ext cx="38385" cy="50387"/>
                  </a:xfrm>
                  <a:custGeom>
                    <a:avLst/>
                    <a:gdLst>
                      <a:gd name="connsiteX0" fmla="*/ 38385 w 38385"/>
                      <a:gd name="connsiteY0" fmla="*/ 0 h 50387"/>
                      <a:gd name="connsiteX1" fmla="*/ 0 w 38385"/>
                      <a:gd name="connsiteY1" fmla="*/ 50387 h 50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385" h="50387">
                        <a:moveTo>
                          <a:pt x="38385" y="0"/>
                        </a:moveTo>
                        <a:lnTo>
                          <a:pt x="0" y="50387"/>
                        </a:lnTo>
                      </a:path>
                    </a:pathLst>
                  </a:custGeom>
                  <a:ln w="1029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" name="任意多边形 84">
                    <a:extLst>
                      <a:ext uri="{FF2B5EF4-FFF2-40B4-BE49-F238E27FC236}">
                        <a16:creationId xmlns:a16="http://schemas.microsoft.com/office/drawing/2014/main" id="{81EE9A44-84B9-8D19-AEA4-36B6D1B55092}"/>
                      </a:ext>
                    </a:extLst>
                  </p:cNvPr>
                  <p:cNvSpPr/>
                  <p:nvPr/>
                </p:nvSpPr>
                <p:spPr>
                  <a:xfrm>
                    <a:off x="7996808" y="1765554"/>
                    <a:ext cx="21050" cy="65627"/>
                  </a:xfrm>
                  <a:custGeom>
                    <a:avLst/>
                    <a:gdLst>
                      <a:gd name="connsiteX0" fmla="*/ 21050 w 21050"/>
                      <a:gd name="connsiteY0" fmla="*/ 0 h 65627"/>
                      <a:gd name="connsiteX1" fmla="*/ 0 w 21050"/>
                      <a:gd name="connsiteY1" fmla="*/ 65627 h 65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050" h="65627">
                        <a:moveTo>
                          <a:pt x="21050" y="0"/>
                        </a:moveTo>
                        <a:lnTo>
                          <a:pt x="0" y="65627"/>
                        </a:lnTo>
                      </a:path>
                    </a:pathLst>
                  </a:custGeom>
                  <a:ln w="1029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9" name="任意多边形 85">
                    <a:extLst>
                      <a:ext uri="{FF2B5EF4-FFF2-40B4-BE49-F238E27FC236}">
                        <a16:creationId xmlns:a16="http://schemas.microsoft.com/office/drawing/2014/main" id="{76842F5F-E704-896F-783F-B4C8BBD53563}"/>
                      </a:ext>
                    </a:extLst>
                  </p:cNvPr>
                  <p:cNvSpPr/>
                  <p:nvPr/>
                </p:nvSpPr>
                <p:spPr>
                  <a:xfrm>
                    <a:off x="7983188" y="1756695"/>
                    <a:ext cx="5810" cy="69818"/>
                  </a:xfrm>
                  <a:custGeom>
                    <a:avLst/>
                    <a:gdLst>
                      <a:gd name="connsiteX0" fmla="*/ 5810 w 5810"/>
                      <a:gd name="connsiteY0" fmla="*/ 0 h 69818"/>
                      <a:gd name="connsiteX1" fmla="*/ 0 w 5810"/>
                      <a:gd name="connsiteY1" fmla="*/ 69818 h 6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810" h="69818">
                        <a:moveTo>
                          <a:pt x="5810" y="0"/>
                        </a:moveTo>
                        <a:lnTo>
                          <a:pt x="0" y="69818"/>
                        </a:lnTo>
                      </a:path>
                    </a:pathLst>
                  </a:custGeom>
                  <a:ln w="1029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0" name="任意多边形 86">
                    <a:extLst>
                      <a:ext uri="{FF2B5EF4-FFF2-40B4-BE49-F238E27FC236}">
                        <a16:creationId xmlns:a16="http://schemas.microsoft.com/office/drawing/2014/main" id="{1216A070-724C-AB2D-5982-2A398F3E378F}"/>
                      </a:ext>
                    </a:extLst>
                  </p:cNvPr>
                  <p:cNvSpPr/>
                  <p:nvPr/>
                </p:nvSpPr>
                <p:spPr>
                  <a:xfrm>
                    <a:off x="8004333" y="1778603"/>
                    <a:ext cx="38576" cy="56864"/>
                  </a:xfrm>
                  <a:custGeom>
                    <a:avLst/>
                    <a:gdLst>
                      <a:gd name="connsiteX0" fmla="*/ 38577 w 38576"/>
                      <a:gd name="connsiteY0" fmla="*/ 0 h 56864"/>
                      <a:gd name="connsiteX1" fmla="*/ 0 w 38576"/>
                      <a:gd name="connsiteY1" fmla="*/ 56864 h 56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576" h="56864">
                        <a:moveTo>
                          <a:pt x="38577" y="0"/>
                        </a:moveTo>
                        <a:cubicBezTo>
                          <a:pt x="24479" y="18097"/>
                          <a:pt x="11525" y="37052"/>
                          <a:pt x="0" y="56864"/>
                        </a:cubicBezTo>
                      </a:path>
                    </a:pathLst>
                  </a:custGeom>
                  <a:noFill/>
                  <a:ln w="1029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1" name="任意多边形 87">
                    <a:extLst>
                      <a:ext uri="{FF2B5EF4-FFF2-40B4-BE49-F238E27FC236}">
                        <a16:creationId xmlns:a16="http://schemas.microsoft.com/office/drawing/2014/main" id="{48BE82C8-5FA8-1132-EF7F-9586CD6263FD}"/>
                      </a:ext>
                    </a:extLst>
                  </p:cNvPr>
                  <p:cNvSpPr/>
                  <p:nvPr/>
                </p:nvSpPr>
                <p:spPr>
                  <a:xfrm>
                    <a:off x="7986426" y="1758791"/>
                    <a:ext cx="9334" cy="69818"/>
                  </a:xfrm>
                  <a:custGeom>
                    <a:avLst/>
                    <a:gdLst>
                      <a:gd name="connsiteX0" fmla="*/ 9335 w 9334"/>
                      <a:gd name="connsiteY0" fmla="*/ 0 h 69818"/>
                      <a:gd name="connsiteX1" fmla="*/ 0 w 9334"/>
                      <a:gd name="connsiteY1" fmla="*/ 69818 h 6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334" h="69818">
                        <a:moveTo>
                          <a:pt x="9335" y="0"/>
                        </a:moveTo>
                        <a:cubicBezTo>
                          <a:pt x="8287" y="23527"/>
                          <a:pt x="5144" y="46863"/>
                          <a:pt x="0" y="69818"/>
                        </a:cubicBezTo>
                      </a:path>
                    </a:pathLst>
                  </a:custGeom>
                  <a:noFill/>
                  <a:ln w="1029" cap="flat">
                    <a:solidFill>
                      <a:srgbClr val="7051B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03" name="组合 802">
                  <a:extLst>
                    <a:ext uri="{FF2B5EF4-FFF2-40B4-BE49-F238E27FC236}">
                      <a16:creationId xmlns:a16="http://schemas.microsoft.com/office/drawing/2014/main" id="{5DB83343-6A8C-14F4-09D9-D18302BD2A78}"/>
                    </a:ext>
                  </a:extLst>
                </p:cNvPr>
                <p:cNvGrpSpPr/>
                <p:nvPr/>
              </p:nvGrpSpPr>
              <p:grpSpPr>
                <a:xfrm>
                  <a:off x="7945850" y="1808606"/>
                  <a:ext cx="94107" cy="88106"/>
                  <a:chOff x="7945850" y="1808606"/>
                  <a:chExt cx="94107" cy="88106"/>
                </a:xfrm>
              </p:grpSpPr>
              <p:sp>
                <p:nvSpPr>
                  <p:cNvPr id="805" name="任意多边形 89">
                    <a:extLst>
                      <a:ext uri="{FF2B5EF4-FFF2-40B4-BE49-F238E27FC236}">
                        <a16:creationId xmlns:a16="http://schemas.microsoft.com/office/drawing/2014/main" id="{D60C5B08-3EC1-E2A1-4DAF-DCC2989BE521}"/>
                      </a:ext>
                    </a:extLst>
                  </p:cNvPr>
                  <p:cNvSpPr/>
                  <p:nvPr/>
                </p:nvSpPr>
                <p:spPr>
                  <a:xfrm>
                    <a:off x="7945850" y="1808606"/>
                    <a:ext cx="94107" cy="88106"/>
                  </a:xfrm>
                  <a:custGeom>
                    <a:avLst/>
                    <a:gdLst>
                      <a:gd name="connsiteX0" fmla="*/ 9239 w 94107"/>
                      <a:gd name="connsiteY0" fmla="*/ 0 h 88106"/>
                      <a:gd name="connsiteX1" fmla="*/ 7715 w 94107"/>
                      <a:gd name="connsiteY1" fmla="*/ 11430 h 88106"/>
                      <a:gd name="connsiteX2" fmla="*/ 7525 w 94107"/>
                      <a:gd name="connsiteY2" fmla="*/ 12478 h 88106"/>
                      <a:gd name="connsiteX3" fmla="*/ 0 w 94107"/>
                      <a:gd name="connsiteY3" fmla="*/ 67056 h 88106"/>
                      <a:gd name="connsiteX4" fmla="*/ 57531 w 94107"/>
                      <a:gd name="connsiteY4" fmla="*/ 88106 h 88106"/>
                      <a:gd name="connsiteX5" fmla="*/ 87249 w 94107"/>
                      <a:gd name="connsiteY5" fmla="*/ 41720 h 88106"/>
                      <a:gd name="connsiteX6" fmla="*/ 87820 w 94107"/>
                      <a:gd name="connsiteY6" fmla="*/ 40862 h 88106"/>
                      <a:gd name="connsiteX7" fmla="*/ 94107 w 94107"/>
                      <a:gd name="connsiteY7" fmla="*/ 31052 h 881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4107" h="88106">
                        <a:moveTo>
                          <a:pt x="9239" y="0"/>
                        </a:moveTo>
                        <a:lnTo>
                          <a:pt x="7715" y="11430"/>
                        </a:lnTo>
                        <a:lnTo>
                          <a:pt x="7525" y="12478"/>
                        </a:lnTo>
                        <a:lnTo>
                          <a:pt x="0" y="67056"/>
                        </a:lnTo>
                        <a:lnTo>
                          <a:pt x="57531" y="88106"/>
                        </a:lnTo>
                        <a:lnTo>
                          <a:pt x="87249" y="41720"/>
                        </a:lnTo>
                        <a:lnTo>
                          <a:pt x="87820" y="40862"/>
                        </a:lnTo>
                        <a:lnTo>
                          <a:pt x="94107" y="31052"/>
                        </a:lnTo>
                        <a:close/>
                      </a:path>
                    </a:pathLst>
                  </a:custGeom>
                  <a:solidFill>
                    <a:srgbClr val="F1A2D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6" name="任意多边形 90">
                    <a:extLst>
                      <a:ext uri="{FF2B5EF4-FFF2-40B4-BE49-F238E27FC236}">
                        <a16:creationId xmlns:a16="http://schemas.microsoft.com/office/drawing/2014/main" id="{C42913DF-F832-0A8D-621B-7DD553BA9738}"/>
                      </a:ext>
                    </a:extLst>
                  </p:cNvPr>
                  <p:cNvSpPr/>
                  <p:nvPr/>
                </p:nvSpPr>
                <p:spPr>
                  <a:xfrm>
                    <a:off x="7953375" y="1820037"/>
                    <a:ext cx="80295" cy="30289"/>
                  </a:xfrm>
                  <a:custGeom>
                    <a:avLst/>
                    <a:gdLst>
                      <a:gd name="connsiteX0" fmla="*/ 191 w 80295"/>
                      <a:gd name="connsiteY0" fmla="*/ 0 h 30289"/>
                      <a:gd name="connsiteX1" fmla="*/ 0 w 80295"/>
                      <a:gd name="connsiteY1" fmla="*/ 1048 h 30289"/>
                      <a:gd name="connsiteX2" fmla="*/ 79724 w 80295"/>
                      <a:gd name="connsiteY2" fmla="*/ 30290 h 30289"/>
                      <a:gd name="connsiteX3" fmla="*/ 80296 w 80295"/>
                      <a:gd name="connsiteY3" fmla="*/ 29432 h 30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295" h="30289">
                        <a:moveTo>
                          <a:pt x="191" y="0"/>
                        </a:moveTo>
                        <a:lnTo>
                          <a:pt x="0" y="1048"/>
                        </a:lnTo>
                        <a:lnTo>
                          <a:pt x="79724" y="30290"/>
                        </a:lnTo>
                        <a:lnTo>
                          <a:pt x="80296" y="29432"/>
                        </a:lnTo>
                        <a:close/>
                      </a:path>
                    </a:pathLst>
                  </a:custGeom>
                  <a:solidFill>
                    <a:srgbClr val="FFDCD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4" name="任意多边形 91">
                  <a:extLst>
                    <a:ext uri="{FF2B5EF4-FFF2-40B4-BE49-F238E27FC236}">
                      <a16:creationId xmlns:a16="http://schemas.microsoft.com/office/drawing/2014/main" id="{BA7A2069-D442-C691-B6E3-A3B2440587FF}"/>
                    </a:ext>
                  </a:extLst>
                </p:cNvPr>
                <p:cNvSpPr/>
                <p:nvPr/>
              </p:nvSpPr>
              <p:spPr>
                <a:xfrm>
                  <a:off x="7972286" y="1838608"/>
                  <a:ext cx="30868" cy="38293"/>
                </a:xfrm>
                <a:custGeom>
                  <a:avLst/>
                  <a:gdLst>
                    <a:gd name="connsiteX0" fmla="*/ 2519 w 30868"/>
                    <a:gd name="connsiteY0" fmla="*/ 38293 h 38293"/>
                    <a:gd name="connsiteX1" fmla="*/ 21855 w 30868"/>
                    <a:gd name="connsiteY1" fmla="*/ 24577 h 38293"/>
                    <a:gd name="connsiteX2" fmla="*/ 30237 w 30868"/>
                    <a:gd name="connsiteY2" fmla="*/ 15814 h 38293"/>
                    <a:gd name="connsiteX3" fmla="*/ 30142 w 30868"/>
                    <a:gd name="connsiteY3" fmla="*/ 9813 h 38293"/>
                    <a:gd name="connsiteX4" fmla="*/ 20902 w 30868"/>
                    <a:gd name="connsiteY4" fmla="*/ 7527 h 38293"/>
                    <a:gd name="connsiteX5" fmla="*/ 13283 w 30868"/>
                    <a:gd name="connsiteY5" fmla="*/ 14481 h 38293"/>
                    <a:gd name="connsiteX6" fmla="*/ 13663 w 30868"/>
                    <a:gd name="connsiteY6" fmla="*/ 5432 h 38293"/>
                    <a:gd name="connsiteX7" fmla="*/ 7472 w 30868"/>
                    <a:gd name="connsiteY7" fmla="*/ 2 h 38293"/>
                    <a:gd name="connsiteX8" fmla="*/ 1852 w 30868"/>
                    <a:gd name="connsiteY8" fmla="*/ 3908 h 38293"/>
                    <a:gd name="connsiteX9" fmla="*/ 233 w 30868"/>
                    <a:gd name="connsiteY9" fmla="*/ 10861 h 38293"/>
                    <a:gd name="connsiteX10" fmla="*/ 2519 w 30868"/>
                    <a:gd name="connsiteY10" fmla="*/ 38293 h 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868" h="38293">
                      <a:moveTo>
                        <a:pt x="2519" y="38293"/>
                      </a:moveTo>
                      <a:cubicBezTo>
                        <a:pt x="8996" y="33721"/>
                        <a:pt x="15473" y="29149"/>
                        <a:pt x="21855" y="24577"/>
                      </a:cubicBezTo>
                      <a:cubicBezTo>
                        <a:pt x="25189" y="22196"/>
                        <a:pt x="28713" y="19624"/>
                        <a:pt x="30237" y="15814"/>
                      </a:cubicBezTo>
                      <a:cubicBezTo>
                        <a:pt x="30999" y="13909"/>
                        <a:pt x="31190" y="11623"/>
                        <a:pt x="30142" y="9813"/>
                      </a:cubicBezTo>
                      <a:cubicBezTo>
                        <a:pt x="28427" y="6765"/>
                        <a:pt x="24141" y="6098"/>
                        <a:pt x="20902" y="7527"/>
                      </a:cubicBezTo>
                      <a:cubicBezTo>
                        <a:pt x="17664" y="8861"/>
                        <a:pt x="15378" y="11718"/>
                        <a:pt x="13283" y="14481"/>
                      </a:cubicBezTo>
                      <a:cubicBezTo>
                        <a:pt x="13759" y="11528"/>
                        <a:pt x="14521" y="8289"/>
                        <a:pt x="13663" y="5432"/>
                      </a:cubicBezTo>
                      <a:cubicBezTo>
                        <a:pt x="12902" y="2574"/>
                        <a:pt x="10425" y="-93"/>
                        <a:pt x="7472" y="2"/>
                      </a:cubicBezTo>
                      <a:cubicBezTo>
                        <a:pt x="5091" y="2"/>
                        <a:pt x="2995" y="1812"/>
                        <a:pt x="1852" y="3908"/>
                      </a:cubicBezTo>
                      <a:cubicBezTo>
                        <a:pt x="710" y="6003"/>
                        <a:pt x="424" y="8480"/>
                        <a:pt x="233" y="10861"/>
                      </a:cubicBezTo>
                      <a:cubicBezTo>
                        <a:pt x="-433" y="19910"/>
                        <a:pt x="329" y="29244"/>
                        <a:pt x="2519" y="38293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5" name="组合 794">
                <a:extLst>
                  <a:ext uri="{FF2B5EF4-FFF2-40B4-BE49-F238E27FC236}">
                    <a16:creationId xmlns:a16="http://schemas.microsoft.com/office/drawing/2014/main" id="{33169E5E-D717-EC14-BCE1-722C317CC05F}"/>
                  </a:ext>
                </a:extLst>
              </p:cNvPr>
              <p:cNvGrpSpPr/>
              <p:nvPr/>
            </p:nvGrpSpPr>
            <p:grpSpPr>
              <a:xfrm>
                <a:off x="7920918" y="1302461"/>
                <a:ext cx="406495" cy="488238"/>
                <a:chOff x="7920918" y="1302461"/>
                <a:chExt cx="406495" cy="488238"/>
              </a:xfrm>
            </p:grpSpPr>
            <p:sp>
              <p:nvSpPr>
                <p:cNvPr id="796" name="任意多边形 93">
                  <a:extLst>
                    <a:ext uri="{FF2B5EF4-FFF2-40B4-BE49-F238E27FC236}">
                      <a16:creationId xmlns:a16="http://schemas.microsoft.com/office/drawing/2014/main" id="{46ACF2FB-7E66-0AE7-F42A-18DFC7CBF53C}"/>
                    </a:ext>
                  </a:extLst>
                </p:cNvPr>
                <p:cNvSpPr/>
                <p:nvPr/>
              </p:nvSpPr>
              <p:spPr>
                <a:xfrm>
                  <a:off x="7921004" y="1302461"/>
                  <a:ext cx="406314" cy="488238"/>
                </a:xfrm>
                <a:custGeom>
                  <a:avLst/>
                  <a:gdLst>
                    <a:gd name="connsiteX0" fmla="*/ 40086 w 406314"/>
                    <a:gd name="connsiteY0" fmla="*/ 407276 h 488238"/>
                    <a:gd name="connsiteX1" fmla="*/ 55517 w 406314"/>
                    <a:gd name="connsiteY1" fmla="*/ 440614 h 488238"/>
                    <a:gd name="connsiteX2" fmla="*/ 59898 w 406314"/>
                    <a:gd name="connsiteY2" fmla="*/ 449567 h 488238"/>
                    <a:gd name="connsiteX3" fmla="*/ 64756 w 406314"/>
                    <a:gd name="connsiteY3" fmla="*/ 458426 h 488238"/>
                    <a:gd name="connsiteX4" fmla="*/ 73233 w 406314"/>
                    <a:gd name="connsiteY4" fmla="*/ 461759 h 488238"/>
                    <a:gd name="connsiteX5" fmla="*/ 106190 w 406314"/>
                    <a:gd name="connsiteY5" fmla="*/ 474808 h 488238"/>
                    <a:gd name="connsiteX6" fmla="*/ 108095 w 406314"/>
                    <a:gd name="connsiteY6" fmla="*/ 475570 h 488238"/>
                    <a:gd name="connsiteX7" fmla="*/ 113333 w 406314"/>
                    <a:gd name="connsiteY7" fmla="*/ 477666 h 488238"/>
                    <a:gd name="connsiteX8" fmla="*/ 119430 w 406314"/>
                    <a:gd name="connsiteY8" fmla="*/ 480047 h 488238"/>
                    <a:gd name="connsiteX9" fmla="*/ 122478 w 406314"/>
                    <a:gd name="connsiteY9" fmla="*/ 481285 h 488238"/>
                    <a:gd name="connsiteX10" fmla="*/ 140003 w 406314"/>
                    <a:gd name="connsiteY10" fmla="*/ 488239 h 488238"/>
                    <a:gd name="connsiteX11" fmla="*/ 404703 w 406314"/>
                    <a:gd name="connsiteY11" fmla="*/ 232302 h 488238"/>
                    <a:gd name="connsiteX12" fmla="*/ 377557 w 406314"/>
                    <a:gd name="connsiteY12" fmla="*/ 104381 h 488238"/>
                    <a:gd name="connsiteX13" fmla="*/ 341362 w 406314"/>
                    <a:gd name="connsiteY13" fmla="*/ 59614 h 488238"/>
                    <a:gd name="connsiteX14" fmla="*/ 337552 w 406314"/>
                    <a:gd name="connsiteY14" fmla="*/ 56089 h 488238"/>
                    <a:gd name="connsiteX15" fmla="*/ 324407 w 406314"/>
                    <a:gd name="connsiteY15" fmla="*/ 45231 h 488238"/>
                    <a:gd name="connsiteX16" fmla="*/ 283640 w 406314"/>
                    <a:gd name="connsiteY16" fmla="*/ 20466 h 488238"/>
                    <a:gd name="connsiteX17" fmla="*/ 281831 w 406314"/>
                    <a:gd name="connsiteY17" fmla="*/ 19609 h 488238"/>
                    <a:gd name="connsiteX18" fmla="*/ 226014 w 406314"/>
                    <a:gd name="connsiteY18" fmla="*/ 2654 h 488238"/>
                    <a:gd name="connsiteX19" fmla="*/ 187914 w 406314"/>
                    <a:gd name="connsiteY19" fmla="*/ 82 h 488238"/>
                    <a:gd name="connsiteX20" fmla="*/ 181723 w 406314"/>
                    <a:gd name="connsiteY20" fmla="*/ 273 h 488238"/>
                    <a:gd name="connsiteX21" fmla="*/ 148861 w 406314"/>
                    <a:gd name="connsiteY21" fmla="*/ 4940 h 488238"/>
                    <a:gd name="connsiteX22" fmla="*/ 93045 w 406314"/>
                    <a:gd name="connsiteY22" fmla="*/ 28276 h 488238"/>
                    <a:gd name="connsiteX23" fmla="*/ 81 w 406314"/>
                    <a:gd name="connsiteY23" fmla="*/ 216300 h 488238"/>
                    <a:gd name="connsiteX24" fmla="*/ 40086 w 406314"/>
                    <a:gd name="connsiteY24" fmla="*/ 407276 h 488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06314" h="488238">
                      <a:moveTo>
                        <a:pt x="40086" y="407276"/>
                      </a:moveTo>
                      <a:cubicBezTo>
                        <a:pt x="42372" y="412991"/>
                        <a:pt x="49516" y="428327"/>
                        <a:pt x="55517" y="440614"/>
                      </a:cubicBezTo>
                      <a:cubicBezTo>
                        <a:pt x="57136" y="443852"/>
                        <a:pt x="58565" y="446900"/>
                        <a:pt x="59898" y="449567"/>
                      </a:cubicBezTo>
                      <a:cubicBezTo>
                        <a:pt x="62470" y="454616"/>
                        <a:pt x="64375" y="458140"/>
                        <a:pt x="64756" y="458426"/>
                      </a:cubicBezTo>
                      <a:lnTo>
                        <a:pt x="73233" y="461759"/>
                      </a:lnTo>
                      <a:lnTo>
                        <a:pt x="106190" y="474808"/>
                      </a:lnTo>
                      <a:lnTo>
                        <a:pt x="108095" y="475570"/>
                      </a:lnTo>
                      <a:lnTo>
                        <a:pt x="113333" y="477666"/>
                      </a:lnTo>
                      <a:lnTo>
                        <a:pt x="119430" y="480047"/>
                      </a:lnTo>
                      <a:lnTo>
                        <a:pt x="122478" y="481285"/>
                      </a:lnTo>
                      <a:lnTo>
                        <a:pt x="140003" y="488239"/>
                      </a:lnTo>
                      <a:cubicBezTo>
                        <a:pt x="250970" y="448615"/>
                        <a:pt x="388129" y="357937"/>
                        <a:pt x="404703" y="232302"/>
                      </a:cubicBezTo>
                      <a:cubicBezTo>
                        <a:pt x="410514" y="188296"/>
                        <a:pt x="400417" y="142481"/>
                        <a:pt x="377557" y="104381"/>
                      </a:cubicBezTo>
                      <a:cubicBezTo>
                        <a:pt x="367556" y="87808"/>
                        <a:pt x="355363" y="72663"/>
                        <a:pt x="341362" y="59614"/>
                      </a:cubicBezTo>
                      <a:cubicBezTo>
                        <a:pt x="340124" y="58376"/>
                        <a:pt x="338885" y="57233"/>
                        <a:pt x="337552" y="56089"/>
                      </a:cubicBezTo>
                      <a:cubicBezTo>
                        <a:pt x="333361" y="52279"/>
                        <a:pt x="328980" y="48660"/>
                        <a:pt x="324407" y="45231"/>
                      </a:cubicBezTo>
                      <a:cubicBezTo>
                        <a:pt x="311739" y="35515"/>
                        <a:pt x="298119" y="27229"/>
                        <a:pt x="283640" y="20466"/>
                      </a:cubicBezTo>
                      <a:cubicBezTo>
                        <a:pt x="283069" y="20180"/>
                        <a:pt x="282402" y="19894"/>
                        <a:pt x="281831" y="19609"/>
                      </a:cubicBezTo>
                      <a:cubicBezTo>
                        <a:pt x="264114" y="11417"/>
                        <a:pt x="245254" y="5702"/>
                        <a:pt x="226014" y="2654"/>
                      </a:cubicBezTo>
                      <a:cubicBezTo>
                        <a:pt x="213441" y="654"/>
                        <a:pt x="200678" y="-299"/>
                        <a:pt x="187914" y="82"/>
                      </a:cubicBezTo>
                      <a:cubicBezTo>
                        <a:pt x="185819" y="82"/>
                        <a:pt x="183723" y="178"/>
                        <a:pt x="181723" y="273"/>
                      </a:cubicBezTo>
                      <a:cubicBezTo>
                        <a:pt x="170674" y="940"/>
                        <a:pt x="159720" y="2464"/>
                        <a:pt x="148861" y="4940"/>
                      </a:cubicBezTo>
                      <a:cubicBezTo>
                        <a:pt x="129050" y="9512"/>
                        <a:pt x="110095" y="17323"/>
                        <a:pt x="93045" y="28276"/>
                      </a:cubicBezTo>
                      <a:cubicBezTo>
                        <a:pt x="30561" y="68567"/>
                        <a:pt x="1605" y="144386"/>
                        <a:pt x="81" y="216300"/>
                      </a:cubicBezTo>
                      <a:cubicBezTo>
                        <a:pt x="-1347" y="281356"/>
                        <a:pt x="16274" y="347174"/>
                        <a:pt x="40086" y="407276"/>
                      </a:cubicBezTo>
                      <a:close/>
                    </a:path>
                  </a:pathLst>
                </a:custGeom>
                <a:solidFill>
                  <a:srgbClr val="FFC9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 94">
                  <a:extLst>
                    <a:ext uri="{FF2B5EF4-FFF2-40B4-BE49-F238E27FC236}">
                      <a16:creationId xmlns:a16="http://schemas.microsoft.com/office/drawing/2014/main" id="{F8274FF9-7C66-5099-973F-163DD1C1C146}"/>
                    </a:ext>
                  </a:extLst>
                </p:cNvPr>
                <p:cNvSpPr/>
                <p:nvPr/>
              </p:nvSpPr>
              <p:spPr>
                <a:xfrm>
                  <a:off x="8034432" y="1347596"/>
                  <a:ext cx="292981" cy="443007"/>
                </a:xfrm>
                <a:custGeom>
                  <a:avLst/>
                  <a:gdLst>
                    <a:gd name="connsiteX0" fmla="*/ 0 w 292981"/>
                    <a:gd name="connsiteY0" fmla="*/ 432435 h 443007"/>
                    <a:gd name="connsiteX1" fmla="*/ 6096 w 292981"/>
                    <a:gd name="connsiteY1" fmla="*/ 434816 h 443007"/>
                    <a:gd name="connsiteX2" fmla="*/ 9144 w 292981"/>
                    <a:gd name="connsiteY2" fmla="*/ 436055 h 443007"/>
                    <a:gd name="connsiteX3" fmla="*/ 26670 w 292981"/>
                    <a:gd name="connsiteY3" fmla="*/ 443008 h 443007"/>
                    <a:gd name="connsiteX4" fmla="*/ 291369 w 292981"/>
                    <a:gd name="connsiteY4" fmla="*/ 187071 h 443007"/>
                    <a:gd name="connsiteX5" fmla="*/ 264223 w 292981"/>
                    <a:gd name="connsiteY5" fmla="*/ 59150 h 443007"/>
                    <a:gd name="connsiteX6" fmla="*/ 228029 w 292981"/>
                    <a:gd name="connsiteY6" fmla="*/ 14383 h 443007"/>
                    <a:gd name="connsiteX7" fmla="*/ 224218 w 292981"/>
                    <a:gd name="connsiteY7" fmla="*/ 10859 h 443007"/>
                    <a:gd name="connsiteX8" fmla="*/ 211074 w 292981"/>
                    <a:gd name="connsiteY8" fmla="*/ 0 h 443007"/>
                    <a:gd name="connsiteX9" fmla="*/ 218884 w 292981"/>
                    <a:gd name="connsiteY9" fmla="*/ 32576 h 443007"/>
                    <a:gd name="connsiteX10" fmla="*/ 213931 w 292981"/>
                    <a:gd name="connsiteY10" fmla="*/ 123920 h 443007"/>
                    <a:gd name="connsiteX11" fmla="*/ 0 w 292981"/>
                    <a:gd name="connsiteY11" fmla="*/ 432435 h 44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2981" h="443007">
                      <a:moveTo>
                        <a:pt x="0" y="432435"/>
                      </a:moveTo>
                      <a:lnTo>
                        <a:pt x="6096" y="434816"/>
                      </a:lnTo>
                      <a:lnTo>
                        <a:pt x="9144" y="436055"/>
                      </a:lnTo>
                      <a:lnTo>
                        <a:pt x="26670" y="443008"/>
                      </a:lnTo>
                      <a:cubicBezTo>
                        <a:pt x="137636" y="403384"/>
                        <a:pt x="274796" y="312706"/>
                        <a:pt x="291369" y="187071"/>
                      </a:cubicBezTo>
                      <a:cubicBezTo>
                        <a:pt x="297180" y="143066"/>
                        <a:pt x="287084" y="97250"/>
                        <a:pt x="264223" y="59150"/>
                      </a:cubicBezTo>
                      <a:cubicBezTo>
                        <a:pt x="254222" y="42577"/>
                        <a:pt x="242030" y="27432"/>
                        <a:pt x="228029" y="14383"/>
                      </a:cubicBezTo>
                      <a:cubicBezTo>
                        <a:pt x="226790" y="13145"/>
                        <a:pt x="225552" y="12002"/>
                        <a:pt x="224218" y="10859"/>
                      </a:cubicBezTo>
                      <a:cubicBezTo>
                        <a:pt x="220027" y="7048"/>
                        <a:pt x="215646" y="3429"/>
                        <a:pt x="211074" y="0"/>
                      </a:cubicBezTo>
                      <a:cubicBezTo>
                        <a:pt x="214693" y="10573"/>
                        <a:pt x="217265" y="21527"/>
                        <a:pt x="218884" y="32576"/>
                      </a:cubicBezTo>
                      <a:cubicBezTo>
                        <a:pt x="223075" y="62960"/>
                        <a:pt x="220027" y="93917"/>
                        <a:pt x="213931" y="123920"/>
                      </a:cubicBezTo>
                      <a:cubicBezTo>
                        <a:pt x="188404" y="250031"/>
                        <a:pt x="108966" y="364236"/>
                        <a:pt x="0" y="432435"/>
                      </a:cubicBezTo>
                      <a:close/>
                    </a:path>
                  </a:pathLst>
                </a:custGeom>
                <a:solidFill>
                  <a:srgbClr val="FFA9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 95">
                  <a:extLst>
                    <a:ext uri="{FF2B5EF4-FFF2-40B4-BE49-F238E27FC236}">
                      <a16:creationId xmlns:a16="http://schemas.microsoft.com/office/drawing/2014/main" id="{062215E5-EA67-9596-0945-A4475C8E7945}"/>
                    </a:ext>
                  </a:extLst>
                </p:cNvPr>
                <p:cNvSpPr/>
                <p:nvPr/>
              </p:nvSpPr>
              <p:spPr>
                <a:xfrm>
                  <a:off x="7920918" y="1302461"/>
                  <a:ext cx="226004" cy="461759"/>
                </a:xfrm>
                <a:custGeom>
                  <a:avLst/>
                  <a:gdLst>
                    <a:gd name="connsiteX0" fmla="*/ 40171 w 226004"/>
                    <a:gd name="connsiteY0" fmla="*/ 407276 h 461759"/>
                    <a:gd name="connsiteX1" fmla="*/ 55602 w 226004"/>
                    <a:gd name="connsiteY1" fmla="*/ 440614 h 461759"/>
                    <a:gd name="connsiteX2" fmla="*/ 59984 w 226004"/>
                    <a:gd name="connsiteY2" fmla="*/ 449567 h 461759"/>
                    <a:gd name="connsiteX3" fmla="*/ 64841 w 226004"/>
                    <a:gd name="connsiteY3" fmla="*/ 458426 h 461759"/>
                    <a:gd name="connsiteX4" fmla="*/ 73318 w 226004"/>
                    <a:gd name="connsiteY4" fmla="*/ 461759 h 461759"/>
                    <a:gd name="connsiteX5" fmla="*/ 133516 w 226004"/>
                    <a:gd name="connsiteY5" fmla="*/ 122193 h 461759"/>
                    <a:gd name="connsiteX6" fmla="*/ 184189 w 226004"/>
                    <a:gd name="connsiteY6" fmla="*/ 37992 h 461759"/>
                    <a:gd name="connsiteX7" fmla="*/ 226004 w 226004"/>
                    <a:gd name="connsiteY7" fmla="*/ 2654 h 461759"/>
                    <a:gd name="connsiteX8" fmla="*/ 187904 w 226004"/>
                    <a:gd name="connsiteY8" fmla="*/ 82 h 461759"/>
                    <a:gd name="connsiteX9" fmla="*/ 181713 w 226004"/>
                    <a:gd name="connsiteY9" fmla="*/ 273 h 461759"/>
                    <a:gd name="connsiteX10" fmla="*/ 148851 w 226004"/>
                    <a:gd name="connsiteY10" fmla="*/ 4940 h 461759"/>
                    <a:gd name="connsiteX11" fmla="*/ 93035 w 226004"/>
                    <a:gd name="connsiteY11" fmla="*/ 28276 h 461759"/>
                    <a:gd name="connsiteX12" fmla="*/ 71 w 226004"/>
                    <a:gd name="connsiteY12" fmla="*/ 216300 h 461759"/>
                    <a:gd name="connsiteX13" fmla="*/ 40171 w 226004"/>
                    <a:gd name="connsiteY13" fmla="*/ 407276 h 461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26004" h="461759">
                      <a:moveTo>
                        <a:pt x="40171" y="407276"/>
                      </a:moveTo>
                      <a:cubicBezTo>
                        <a:pt x="42457" y="412991"/>
                        <a:pt x="49601" y="428327"/>
                        <a:pt x="55602" y="440614"/>
                      </a:cubicBezTo>
                      <a:cubicBezTo>
                        <a:pt x="57221" y="443852"/>
                        <a:pt x="58650" y="446900"/>
                        <a:pt x="59984" y="449567"/>
                      </a:cubicBezTo>
                      <a:cubicBezTo>
                        <a:pt x="62555" y="454616"/>
                        <a:pt x="64460" y="458140"/>
                        <a:pt x="64841" y="458426"/>
                      </a:cubicBezTo>
                      <a:lnTo>
                        <a:pt x="73318" y="461759"/>
                      </a:lnTo>
                      <a:cubicBezTo>
                        <a:pt x="65603" y="345935"/>
                        <a:pt x="86367" y="228301"/>
                        <a:pt x="133516" y="122193"/>
                      </a:cubicBezTo>
                      <a:cubicBezTo>
                        <a:pt x="146851" y="92094"/>
                        <a:pt x="162473" y="62757"/>
                        <a:pt x="184189" y="37992"/>
                      </a:cubicBezTo>
                      <a:cubicBezTo>
                        <a:pt x="196476" y="23990"/>
                        <a:pt x="210478" y="12655"/>
                        <a:pt x="226004" y="2654"/>
                      </a:cubicBezTo>
                      <a:cubicBezTo>
                        <a:pt x="213431" y="654"/>
                        <a:pt x="200667" y="-299"/>
                        <a:pt x="187904" y="82"/>
                      </a:cubicBezTo>
                      <a:cubicBezTo>
                        <a:pt x="185808" y="82"/>
                        <a:pt x="183713" y="178"/>
                        <a:pt x="181713" y="273"/>
                      </a:cubicBezTo>
                      <a:cubicBezTo>
                        <a:pt x="170664" y="940"/>
                        <a:pt x="159710" y="2464"/>
                        <a:pt x="148851" y="4940"/>
                      </a:cubicBezTo>
                      <a:cubicBezTo>
                        <a:pt x="129040" y="9512"/>
                        <a:pt x="110085" y="17323"/>
                        <a:pt x="93035" y="28276"/>
                      </a:cubicBezTo>
                      <a:cubicBezTo>
                        <a:pt x="30551" y="68567"/>
                        <a:pt x="1595" y="144386"/>
                        <a:pt x="71" y="216300"/>
                      </a:cubicBezTo>
                      <a:cubicBezTo>
                        <a:pt x="-1262" y="281356"/>
                        <a:pt x="16359" y="347174"/>
                        <a:pt x="40171" y="407276"/>
                      </a:cubicBezTo>
                      <a:close/>
                    </a:path>
                  </a:pathLst>
                </a:custGeom>
                <a:solidFill>
                  <a:srgbClr val="F1A2D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 96">
                  <a:extLst>
                    <a:ext uri="{FF2B5EF4-FFF2-40B4-BE49-F238E27FC236}">
                      <a16:creationId xmlns:a16="http://schemas.microsoft.com/office/drawing/2014/main" id="{C864A9DC-E6F1-7DA4-A910-A699241C89C9}"/>
                    </a:ext>
                  </a:extLst>
                </p:cNvPr>
                <p:cNvSpPr/>
                <p:nvPr/>
              </p:nvSpPr>
              <p:spPr>
                <a:xfrm>
                  <a:off x="8040528" y="1358645"/>
                  <a:ext cx="244746" cy="425100"/>
                </a:xfrm>
                <a:custGeom>
                  <a:avLst/>
                  <a:gdLst>
                    <a:gd name="connsiteX0" fmla="*/ 0 w 244746"/>
                    <a:gd name="connsiteY0" fmla="*/ 423863 h 425100"/>
                    <a:gd name="connsiteX1" fmla="*/ 3047 w 244746"/>
                    <a:gd name="connsiteY1" fmla="*/ 425101 h 425100"/>
                    <a:gd name="connsiteX2" fmla="*/ 212026 w 244746"/>
                    <a:gd name="connsiteY2" fmla="*/ 254032 h 425100"/>
                    <a:gd name="connsiteX3" fmla="*/ 221837 w 244746"/>
                    <a:gd name="connsiteY3" fmla="*/ 3524 h 425100"/>
                    <a:gd name="connsiteX4" fmla="*/ 218027 w 244746"/>
                    <a:gd name="connsiteY4" fmla="*/ 0 h 425100"/>
                    <a:gd name="connsiteX5" fmla="*/ 210216 w 244746"/>
                    <a:gd name="connsiteY5" fmla="*/ 253079 h 425100"/>
                    <a:gd name="connsiteX6" fmla="*/ 0 w 244746"/>
                    <a:gd name="connsiteY6" fmla="*/ 423863 h 42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4746" h="425100">
                      <a:moveTo>
                        <a:pt x="0" y="423863"/>
                      </a:moveTo>
                      <a:lnTo>
                        <a:pt x="3047" y="425101"/>
                      </a:lnTo>
                      <a:cubicBezTo>
                        <a:pt x="94202" y="396716"/>
                        <a:pt x="171259" y="333947"/>
                        <a:pt x="212026" y="254032"/>
                      </a:cubicBezTo>
                      <a:cubicBezTo>
                        <a:pt x="252317" y="174974"/>
                        <a:pt x="255175" y="80772"/>
                        <a:pt x="221837" y="3524"/>
                      </a:cubicBezTo>
                      <a:cubicBezTo>
                        <a:pt x="220599" y="2286"/>
                        <a:pt x="219360" y="1143"/>
                        <a:pt x="218027" y="0"/>
                      </a:cubicBezTo>
                      <a:cubicBezTo>
                        <a:pt x="253269" y="77533"/>
                        <a:pt x="250984" y="173165"/>
                        <a:pt x="210216" y="253079"/>
                      </a:cubicBezTo>
                      <a:cubicBezTo>
                        <a:pt x="169354" y="333089"/>
                        <a:pt x="91630" y="395859"/>
                        <a:pt x="0" y="423863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 97">
                  <a:extLst>
                    <a:ext uri="{FF2B5EF4-FFF2-40B4-BE49-F238E27FC236}">
                      <a16:creationId xmlns:a16="http://schemas.microsoft.com/office/drawing/2014/main" id="{117563A4-5682-FAB6-716D-C45DDB7760A9}"/>
                    </a:ext>
                  </a:extLst>
                </p:cNvPr>
                <p:cNvSpPr/>
                <p:nvPr/>
              </p:nvSpPr>
              <p:spPr>
                <a:xfrm>
                  <a:off x="8027289" y="1322069"/>
                  <a:ext cx="177355" cy="455961"/>
                </a:xfrm>
                <a:custGeom>
                  <a:avLst/>
                  <a:gdLst>
                    <a:gd name="connsiteX0" fmla="*/ 175546 w 177355"/>
                    <a:gd name="connsiteY0" fmla="*/ 0 h 455961"/>
                    <a:gd name="connsiteX1" fmla="*/ 0 w 177355"/>
                    <a:gd name="connsiteY1" fmla="*/ 455200 h 455961"/>
                    <a:gd name="connsiteX2" fmla="*/ 1905 w 177355"/>
                    <a:gd name="connsiteY2" fmla="*/ 455962 h 455961"/>
                    <a:gd name="connsiteX3" fmla="*/ 177355 w 177355"/>
                    <a:gd name="connsiteY3" fmla="*/ 857 h 455961"/>
                    <a:gd name="connsiteX4" fmla="*/ 175546 w 177355"/>
                    <a:gd name="connsiteY4" fmla="*/ 0 h 455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55" h="455961">
                      <a:moveTo>
                        <a:pt x="175546" y="0"/>
                      </a:moveTo>
                      <a:cubicBezTo>
                        <a:pt x="121634" y="152781"/>
                        <a:pt x="62675" y="305657"/>
                        <a:pt x="0" y="455200"/>
                      </a:cubicBezTo>
                      <a:lnTo>
                        <a:pt x="1905" y="455962"/>
                      </a:lnTo>
                      <a:cubicBezTo>
                        <a:pt x="64579" y="306515"/>
                        <a:pt x="123539" y="153638"/>
                        <a:pt x="177355" y="857"/>
                      </a:cubicBezTo>
                      <a:cubicBezTo>
                        <a:pt x="176784" y="572"/>
                        <a:pt x="176117" y="286"/>
                        <a:pt x="175546" y="0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1" name="任意多边形 98">
                  <a:extLst>
                    <a:ext uri="{FF2B5EF4-FFF2-40B4-BE49-F238E27FC236}">
                      <a16:creationId xmlns:a16="http://schemas.microsoft.com/office/drawing/2014/main" id="{18E2D70D-037E-5CE0-304C-F4365D63A910}"/>
                    </a:ext>
                  </a:extLst>
                </p:cNvPr>
                <p:cNvSpPr/>
                <p:nvPr/>
              </p:nvSpPr>
              <p:spPr>
                <a:xfrm>
                  <a:off x="7959373" y="1302543"/>
                  <a:ext cx="149449" cy="449484"/>
                </a:xfrm>
                <a:custGeom>
                  <a:avLst/>
                  <a:gdLst>
                    <a:gd name="connsiteX0" fmla="*/ 2 w 149449"/>
                    <a:gd name="connsiteY0" fmla="*/ 281845 h 449484"/>
                    <a:gd name="connsiteX1" fmla="*/ 17242 w 149449"/>
                    <a:gd name="connsiteY1" fmla="*/ 440531 h 449484"/>
                    <a:gd name="connsiteX2" fmla="*/ 21624 w 149449"/>
                    <a:gd name="connsiteY2" fmla="*/ 449485 h 449484"/>
                    <a:gd name="connsiteX3" fmla="*/ 2002 w 149449"/>
                    <a:gd name="connsiteY3" fmla="*/ 281845 h 449484"/>
                    <a:gd name="connsiteX4" fmla="*/ 12765 w 149449"/>
                    <a:gd name="connsiteY4" fmla="*/ 167640 h 449484"/>
                    <a:gd name="connsiteX5" fmla="*/ 60295 w 149449"/>
                    <a:gd name="connsiteY5" fmla="*/ 64294 h 449484"/>
                    <a:gd name="connsiteX6" fmla="*/ 149449 w 149449"/>
                    <a:gd name="connsiteY6" fmla="*/ 0 h 449484"/>
                    <a:gd name="connsiteX7" fmla="*/ 143258 w 149449"/>
                    <a:gd name="connsiteY7" fmla="*/ 191 h 449484"/>
                    <a:gd name="connsiteX8" fmla="*/ 58771 w 149449"/>
                    <a:gd name="connsiteY8" fmla="*/ 62960 h 449484"/>
                    <a:gd name="connsiteX9" fmla="*/ 10765 w 149449"/>
                    <a:gd name="connsiteY9" fmla="*/ 167164 h 449484"/>
                    <a:gd name="connsiteX10" fmla="*/ 2 w 149449"/>
                    <a:gd name="connsiteY10" fmla="*/ 281845 h 449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449" h="449484">
                      <a:moveTo>
                        <a:pt x="2" y="281845"/>
                      </a:moveTo>
                      <a:cubicBezTo>
                        <a:pt x="97" y="341281"/>
                        <a:pt x="5717" y="393478"/>
                        <a:pt x="17242" y="440531"/>
                      </a:cubicBezTo>
                      <a:cubicBezTo>
                        <a:pt x="18861" y="443770"/>
                        <a:pt x="20290" y="446818"/>
                        <a:pt x="21624" y="449485"/>
                      </a:cubicBezTo>
                      <a:cubicBezTo>
                        <a:pt x="8575" y="400241"/>
                        <a:pt x="2192" y="345091"/>
                        <a:pt x="2002" y="281845"/>
                      </a:cubicBezTo>
                      <a:cubicBezTo>
                        <a:pt x="1907" y="236125"/>
                        <a:pt x="5336" y="199835"/>
                        <a:pt x="12765" y="167640"/>
                      </a:cubicBezTo>
                      <a:cubicBezTo>
                        <a:pt x="22100" y="126873"/>
                        <a:pt x="38102" y="92107"/>
                        <a:pt x="60295" y="64294"/>
                      </a:cubicBezTo>
                      <a:cubicBezTo>
                        <a:pt x="83536" y="35147"/>
                        <a:pt x="114778" y="12954"/>
                        <a:pt x="149449" y="0"/>
                      </a:cubicBezTo>
                      <a:cubicBezTo>
                        <a:pt x="147353" y="0"/>
                        <a:pt x="145258" y="95"/>
                        <a:pt x="143258" y="191"/>
                      </a:cubicBezTo>
                      <a:cubicBezTo>
                        <a:pt x="110492" y="13526"/>
                        <a:pt x="81060" y="35052"/>
                        <a:pt x="58771" y="62960"/>
                      </a:cubicBezTo>
                      <a:cubicBezTo>
                        <a:pt x="36388" y="91059"/>
                        <a:pt x="20290" y="126111"/>
                        <a:pt x="10765" y="167164"/>
                      </a:cubicBezTo>
                      <a:cubicBezTo>
                        <a:pt x="3335" y="199549"/>
                        <a:pt x="-93" y="235934"/>
                        <a:pt x="2" y="281845"/>
                      </a:cubicBezTo>
                      <a:close/>
                    </a:path>
                  </a:pathLst>
                </a:custGeom>
                <a:solidFill>
                  <a:srgbClr val="FFDCD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93" name="任意多边形 115">
              <a:extLst>
                <a:ext uri="{FF2B5EF4-FFF2-40B4-BE49-F238E27FC236}">
                  <a16:creationId xmlns:a16="http://schemas.microsoft.com/office/drawing/2014/main" id="{52EED5D6-EECC-9547-BAA8-534CD4991051}"/>
                </a:ext>
              </a:extLst>
            </p:cNvPr>
            <p:cNvSpPr/>
            <p:nvPr/>
          </p:nvSpPr>
          <p:spPr>
            <a:xfrm>
              <a:off x="5997825" y="1559117"/>
              <a:ext cx="130824" cy="130825"/>
            </a:xfrm>
            <a:custGeom>
              <a:avLst/>
              <a:gdLst>
                <a:gd name="connsiteX0" fmla="*/ 89344 w 140588"/>
                <a:gd name="connsiteY0" fmla="*/ 49530 h 140589"/>
                <a:gd name="connsiteX1" fmla="*/ 140589 w 140588"/>
                <a:gd name="connsiteY1" fmla="*/ 64675 h 140589"/>
                <a:gd name="connsiteX2" fmla="*/ 91535 w 140588"/>
                <a:gd name="connsiteY2" fmla="*/ 87535 h 140589"/>
                <a:gd name="connsiteX3" fmla="*/ 75914 w 140588"/>
                <a:gd name="connsiteY3" fmla="*/ 140589 h 140589"/>
                <a:gd name="connsiteX4" fmla="*/ 50768 w 140588"/>
                <a:gd name="connsiteY4" fmla="*/ 90869 h 140589"/>
                <a:gd name="connsiteX5" fmla="*/ 0 w 140588"/>
                <a:gd name="connsiteY5" fmla="*/ 75819 h 140589"/>
                <a:gd name="connsiteX6" fmla="*/ 47910 w 140588"/>
                <a:gd name="connsiteY6" fmla="*/ 53435 h 140589"/>
                <a:gd name="connsiteX7" fmla="*/ 64675 w 140588"/>
                <a:gd name="connsiteY7" fmla="*/ 0 h 14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588" h="140589">
                  <a:moveTo>
                    <a:pt x="89344" y="49530"/>
                  </a:moveTo>
                  <a:lnTo>
                    <a:pt x="140589" y="64675"/>
                  </a:lnTo>
                  <a:lnTo>
                    <a:pt x="91535" y="87535"/>
                  </a:lnTo>
                  <a:lnTo>
                    <a:pt x="75914" y="140589"/>
                  </a:lnTo>
                  <a:lnTo>
                    <a:pt x="50768" y="90869"/>
                  </a:lnTo>
                  <a:lnTo>
                    <a:pt x="0" y="75819"/>
                  </a:lnTo>
                  <a:lnTo>
                    <a:pt x="47910" y="53435"/>
                  </a:lnTo>
                  <a:lnTo>
                    <a:pt x="64675" y="0"/>
                  </a:lnTo>
                  <a:close/>
                </a:path>
              </a:pathLst>
            </a:custGeom>
            <a:solidFill>
              <a:srgbClr val="F8F5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2" name="Rectangle 16">
            <a:extLst>
              <a:ext uri="{FF2B5EF4-FFF2-40B4-BE49-F238E27FC236}">
                <a16:creationId xmlns:a16="http://schemas.microsoft.com/office/drawing/2014/main" id="{4F0F336E-E52A-11BD-E22D-AB3D9795E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8277" y="378440"/>
            <a:ext cx="240506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dirty="0">
                <a:ln>
                  <a:solidFill>
                    <a:srgbClr val="B05408"/>
                  </a:solidFill>
                </a:ln>
                <a:solidFill>
                  <a:srgbClr val="B05408"/>
                </a:solidFill>
                <a:latin typeface="+mn-lt"/>
                <a:ea typeface="+mn-ea"/>
                <a:cs typeface="+mn-ea"/>
                <a:sym typeface="+mn-lt"/>
              </a:rPr>
              <a:t>游戏环节</a:t>
            </a:r>
          </a:p>
        </p:txBody>
      </p:sp>
      <p:grpSp>
        <p:nvGrpSpPr>
          <p:cNvPr id="875" name="组合 874">
            <a:extLst>
              <a:ext uri="{FF2B5EF4-FFF2-40B4-BE49-F238E27FC236}">
                <a16:creationId xmlns:a16="http://schemas.microsoft.com/office/drawing/2014/main" id="{C23677F4-CABF-CAC6-2496-8C9B1BDA5F73}"/>
              </a:ext>
            </a:extLst>
          </p:cNvPr>
          <p:cNvGrpSpPr/>
          <p:nvPr/>
        </p:nvGrpSpPr>
        <p:grpSpPr>
          <a:xfrm>
            <a:off x="2136743" y="1185333"/>
            <a:ext cx="4836710" cy="2133600"/>
            <a:chOff x="2136743" y="1185333"/>
            <a:chExt cx="4836710" cy="2133600"/>
          </a:xfrm>
        </p:grpSpPr>
        <p:sp>
          <p:nvSpPr>
            <p:cNvPr id="874" name="矩形: 圆角 873">
              <a:extLst>
                <a:ext uri="{FF2B5EF4-FFF2-40B4-BE49-F238E27FC236}">
                  <a16:creationId xmlns:a16="http://schemas.microsoft.com/office/drawing/2014/main" id="{A36115A2-3D0C-9D5B-A660-DAA7F096A1C5}"/>
                </a:ext>
              </a:extLst>
            </p:cNvPr>
            <p:cNvSpPr/>
            <p:nvPr/>
          </p:nvSpPr>
          <p:spPr>
            <a:xfrm>
              <a:off x="2136743" y="1185333"/>
              <a:ext cx="4740177" cy="21336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3" name="文本框 872">
              <a:extLst>
                <a:ext uri="{FF2B5EF4-FFF2-40B4-BE49-F238E27FC236}">
                  <a16:creationId xmlns:a16="http://schemas.microsoft.com/office/drawing/2014/main" id="{AC74B553-D650-3B86-9569-DFD6FC55903C}"/>
                </a:ext>
              </a:extLst>
            </p:cNvPr>
            <p:cNvSpPr txBox="1"/>
            <p:nvPr/>
          </p:nvSpPr>
          <p:spPr>
            <a:xfrm>
              <a:off x="2279842" y="1251528"/>
              <a:ext cx="4693611" cy="1949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请</a:t>
              </a:r>
              <a:r>
                <a: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位同学上讲台站成一排，老师提问你们来回答，看谁回答的又对又快！</a:t>
              </a:r>
            </a:p>
          </p:txBody>
        </p:sp>
      </p:grpSp>
      <p:pic>
        <p:nvPicPr>
          <p:cNvPr id="876" name="图片 875">
            <a:extLst>
              <a:ext uri="{FF2B5EF4-FFF2-40B4-BE49-F238E27FC236}">
                <a16:creationId xmlns:a16="http://schemas.microsoft.com/office/drawing/2014/main" id="{D686EA18-B680-4E9A-9C25-B0151DBF7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59" y="1317534"/>
            <a:ext cx="1744114" cy="33424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D103BF0-DC65-4551-A003-14924D74F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98" y="3275964"/>
            <a:ext cx="725405" cy="16388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8B340A-070F-41FE-B718-9DBDE01D7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79" y="3261783"/>
            <a:ext cx="935937" cy="16388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DBC99B2-4BA7-4B7C-8283-3D778E97AB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832" y="3342446"/>
            <a:ext cx="1191253" cy="15766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A5E36DC-64E3-4905-B6F0-029D4E5B8C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199" y="3361663"/>
            <a:ext cx="809702" cy="156576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2FF040E-ED89-4373-BE76-9CBED76043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99" y="3312018"/>
            <a:ext cx="934931" cy="163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529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9befc44-bb4e-40c1-ae51-60d525a622cb&quot;,&quot;Name&quot;:null,&quot;Kind&quot;:1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7845e5e-87ea-4e6e-9de0-6213bb27a407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7845e5e-87ea-4e6e-9de0-6213bb27a407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425</Words>
  <Application>Microsoft Office PowerPoint</Application>
  <PresentationFormat>全屏显示(16:9)</PresentationFormat>
  <Paragraphs>86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楷体</vt:lpstr>
      <vt:lpstr>Arial</vt:lpstr>
      <vt:lpstr>Calibri</vt:lpstr>
      <vt:lpstr>Times New Roman</vt:lpstr>
      <vt:lpstr>2_Office 主题​​</vt:lpstr>
      <vt:lpstr>4_Office 主题​​</vt:lpstr>
      <vt:lpstr>第  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466</cp:revision>
  <dcterms:created xsi:type="dcterms:W3CDTF">2016-01-14T07:05:12Z</dcterms:created>
  <dcterms:modified xsi:type="dcterms:W3CDTF">2024-08-27T03:26:43Z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